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audio1.bin" ContentType="audio/unknown"/>
  <Override PartName="/docProps/core.xml" ContentType="application/vnd.openxmlformats-package.core-properties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media/audio2.bin" ContentType="audio/unknown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C3F9C-9242-5046-AE92-E56ACE57E9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9DE47-F0CA-F143-BB0E-BA6FB20E141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1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Discipline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Chan </a:t>
            </a:r>
            <a:r>
              <a:rPr lang="en-US" dirty="0" err="1" smtClean="0"/>
              <a:t>Saophuon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41012" y="4891067"/>
            <a:ext cx="1549085" cy="1882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Discipline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get four unexcused tardy, you will get an administrated School Detention </a:t>
            </a:r>
          </a:p>
          <a:p>
            <a:r>
              <a:rPr lang="en-US" dirty="0" smtClean="0"/>
              <a:t>If you get more unexcused tardy after that, your School Detention will double up</a:t>
            </a:r>
          </a:p>
          <a:p>
            <a:r>
              <a:rPr lang="en-US" dirty="0" smtClean="0"/>
              <a:t>If you skip a School Detention, you will automatically get an ISS( In School Suspension)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626428" y="4891065"/>
            <a:ext cx="1938149" cy="1882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8564577" y="2209800"/>
            <a:ext cx="282575" cy="28257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5565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35656" y="4408613"/>
            <a:ext cx="2200275" cy="2085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Discipline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come to school late, you have to go to the main office, sign in and get a pass to go to class</a:t>
            </a:r>
          </a:p>
          <a:p>
            <a:r>
              <a:rPr lang="en-US" dirty="0" smtClean="0"/>
              <a:t>If you are late to class, you have to go to the main office you have to get a pass so you can go to class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271650" y="4408613"/>
            <a:ext cx="1876425" cy="2085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8174038" y="4408613"/>
            <a:ext cx="282575" cy="28257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2356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8</TotalTime>
  <Words>106</Words>
  <Application>Microsoft Macintosh PowerPoint</Application>
  <PresentationFormat>On-screen Show (4:3)</PresentationFormat>
  <Paragraphs>9</Paragraphs>
  <Slides>3</Slides>
  <Notes>0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Folio</vt:lpstr>
      <vt:lpstr>Discipline</vt:lpstr>
      <vt:lpstr>Discipline</vt:lpstr>
      <vt:lpstr>Discipline</vt:lpstr>
    </vt:vector>
  </TitlesOfParts>
  <Company>Palmyra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Discipline</dc:title>
  <dc:creator>Student</dc:creator>
  <cp:lastModifiedBy>Student</cp:lastModifiedBy>
  <cp:revision>2</cp:revision>
  <dcterms:created xsi:type="dcterms:W3CDTF">2013-04-10T12:27:16Z</dcterms:created>
  <dcterms:modified xsi:type="dcterms:W3CDTF">2013-04-10T12:29:06Z</dcterms:modified>
</cp:coreProperties>
</file>