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6.xml" ContentType="application/vnd.openxmlformats-officedocument.presentationml.slideLayout+xml"/>
  <Override PartName="/ppt/media/audio1.bin" ContentType="audio/unknown"/>
  <Override PartName="/ppt/media/audio3.bin" ContentType="audio/unknown"/>
  <Override PartName="/docProps/core.xml" ContentType="application/vnd.openxmlformats-package.core-properties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media/audio2.bin" ContentType="audio/unknown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Default Extension="jpeg" ContentType="image/jpeg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8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27094"/>
            <a:ext cx="7772400" cy="1470025"/>
          </a:xfrm>
        </p:spPr>
        <p:txBody>
          <a:bodyPr anchor="b" anchorCtr="0"/>
          <a:lstStyle>
            <a:lvl1pPr>
              <a:defRPr sz="5400">
                <a:gradFill>
                  <a:gsLst>
                    <a:gs pos="0">
                      <a:schemeClr val="tx2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254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1" y="3810000"/>
            <a:ext cx="7770812" cy="17526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600">
                <a:gradFill>
                  <a:gsLst>
                    <a:gs pos="0">
                      <a:schemeClr val="tx2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D3980-F7FC-284B-86DA-2025B1C14ABA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CoverGlyp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5" y="3048000"/>
            <a:ext cx="1123950" cy="7715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738282"/>
            <a:ext cx="7770813" cy="1048870"/>
          </a:xfr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b="0" kern="1200">
                <a:solidFill>
                  <a:schemeClr val="tx2"/>
                </a:solidFill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0" y="457200"/>
            <a:ext cx="4572000" cy="3173506"/>
          </a:xfrm>
          <a:ln w="101600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181600"/>
            <a:ext cx="7770813" cy="6858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accent3"/>
              </a:buClr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D3980-F7FC-284B-86DA-2025B1C14ABA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DF1E0-52AE-C842-A728-E6DE5ABA62B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4890247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D3980-F7FC-284B-86DA-2025B1C14ABA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DF1E0-52AE-C842-A728-E6DE5ABA62B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537882"/>
            <a:ext cx="1524000" cy="532503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7882"/>
            <a:ext cx="5889812" cy="532503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D3980-F7FC-284B-86DA-2025B1C14ABA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DF1E0-52AE-C842-A728-E6DE5ABA62B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052928" y="3115195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D3980-F7FC-284B-86DA-2025B1C14ABA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DF1E0-52AE-C842-A728-E6DE5ABA62B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26440"/>
            <a:ext cx="7770813" cy="1472184"/>
          </a:xfrm>
        </p:spPr>
        <p:txBody>
          <a:bodyPr anchor="b" anchorCtr="0"/>
          <a:lstStyle>
            <a:lvl1pPr algn="ctr">
              <a:defRPr sz="5400" b="0" i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813048"/>
            <a:ext cx="7770813" cy="1755648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D3980-F7FC-284B-86DA-2025B1C14ABA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DF1E0-52AE-C842-A728-E6DE5ABA62B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Glyph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3174066"/>
            <a:ext cx="1066800" cy="5905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09801"/>
            <a:ext cx="3657600" cy="36576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209801"/>
            <a:ext cx="3657600" cy="36576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D3980-F7FC-284B-86DA-2025B1C14ABA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DF1E0-52AE-C842-A728-E6DE5ABA62B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27238"/>
            <a:ext cx="3657600" cy="639762"/>
          </a:xfrm>
        </p:spPr>
        <p:txBody>
          <a:bodyPr anchor="ctr" anchorCtr="0"/>
          <a:lstStyle>
            <a:lvl1pPr marL="0" indent="0" algn="ctr">
              <a:spcBef>
                <a:spcPts val="300"/>
              </a:spcBef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819400"/>
            <a:ext cx="3657600" cy="3048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2027238"/>
            <a:ext cx="3657600" cy="639762"/>
          </a:xfrm>
        </p:spPr>
        <p:txBody>
          <a:bodyPr anchor="ctr" anchorCtr="0"/>
          <a:lstStyle>
            <a:lvl1pPr marL="0" indent="0" algn="ctr">
              <a:spcBef>
                <a:spcPts val="300"/>
              </a:spcBef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600" y="2819400"/>
            <a:ext cx="3657600" cy="3048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D3980-F7FC-284B-86DA-2025B1C14ABA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DF1E0-52AE-C842-A728-E6DE5ABA62B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D3980-F7FC-284B-86DA-2025B1C14ABA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DF1E0-52AE-C842-A728-E6DE5ABA62B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9040" y="1658992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D3980-F7FC-284B-86DA-2025B1C14ABA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DF1E0-52AE-C842-A728-E6DE5ABA62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906" y="914400"/>
            <a:ext cx="3657600" cy="1162050"/>
          </a:xfrm>
        </p:spPr>
        <p:txBody>
          <a:bodyPr anchor="b"/>
          <a:lstStyle>
            <a:lvl1pPr algn="ctr">
              <a:defRPr sz="3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6118" y="457199"/>
            <a:ext cx="3657600" cy="541020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906" y="2590799"/>
            <a:ext cx="3657600" cy="28956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D3980-F7FC-284B-86DA-2025B1C14ABA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DF1E0-52AE-C842-A728-E6DE5ABA62B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4746" y="2286000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9013" y="914400"/>
            <a:ext cx="3657600" cy="1161288"/>
          </a:xfr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b="0" kern="1200">
                <a:solidFill>
                  <a:schemeClr val="tx2"/>
                </a:solidFill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58906" y="457200"/>
            <a:ext cx="3657600" cy="5413248"/>
          </a:xfrm>
          <a:ln w="101600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9013" y="2587752"/>
            <a:ext cx="3657600" cy="2898648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accent3"/>
              </a:buClr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D3980-F7FC-284B-86DA-2025B1C14ABA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DF1E0-52AE-C842-A728-E6DE5ABA62B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2" descr="HR-Glyph-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4853" y="2286000"/>
            <a:ext cx="1645920" cy="17041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289115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DF1E0-52AE-C842-A728-E6DE5ABA62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7236"/>
            <a:ext cx="7770813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9800"/>
            <a:ext cx="7770813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289115"/>
            <a:ext cx="23756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D3980-F7FC-284B-86DA-2025B1C14ABA}" type="datetimeFigureOut">
              <a:rPr lang="en-US" smtClean="0"/>
              <a:pPr/>
              <a:t>4/10/13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9624" y="6289115"/>
            <a:ext cx="31555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2"/>
          </a:solidFill>
          <a:effectLst>
            <a:outerShdw blurRad="38100" dist="12700" algn="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buClr>
          <a:schemeClr val="accent3"/>
        </a:buClr>
        <a:buFont typeface="Wingdings" pitchFamily="2" charset="2"/>
        <a:buChar char="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600"/>
        </a:spcBef>
        <a:buClr>
          <a:schemeClr val="accent3"/>
        </a:buClr>
        <a:buFont typeface="Wingdings" pitchFamily="2" charset="2"/>
        <a:buChar char="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6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600"/>
        </a:spcBef>
        <a:buClr>
          <a:schemeClr val="accent3"/>
        </a:buClr>
        <a:buFont typeface="Wingdings" pitchFamily="2" charset="2"/>
        <a:buChar char="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1" Type="http://schemas.openxmlformats.org/officeDocument/2006/relationships/audio" Target="../media/audio1.bin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audio" Target="../media/audio2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audio" Target="../media/audio3.bin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Dress Code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</a:t>
            </a:r>
            <a:r>
              <a:rPr lang="en-US" dirty="0" err="1" smtClean="0"/>
              <a:t>Euris</a:t>
            </a:r>
            <a:r>
              <a:rPr lang="en-US" dirty="0" smtClean="0"/>
              <a:t> R Cruz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District Dress Code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85800" y="1673094"/>
            <a:ext cx="7770813" cy="3657600"/>
          </a:xfrm>
        </p:spPr>
        <p:txBody>
          <a:bodyPr/>
          <a:lstStyle/>
          <a:p>
            <a:r>
              <a:rPr lang="en-US" dirty="0" smtClean="0"/>
              <a:t>DO NOT WEAR</a:t>
            </a:r>
          </a:p>
          <a:p>
            <a:pPr lvl="1"/>
            <a:r>
              <a:rPr lang="en-US" dirty="0" smtClean="0"/>
              <a:t>Hat, Sunglasses, and hoods up on sweatshirts inside the building </a:t>
            </a:r>
          </a:p>
          <a:p>
            <a:pPr lvl="1"/>
            <a:r>
              <a:rPr lang="en-US" dirty="0" smtClean="0"/>
              <a:t>T-Shirt with tobacco, alcohol products or swear words</a:t>
            </a:r>
          </a:p>
          <a:p>
            <a:pPr lvl="1"/>
            <a:r>
              <a:rPr lang="en-US" dirty="0" smtClean="0"/>
              <a:t>Muscle shirts </a:t>
            </a:r>
          </a:p>
          <a:p>
            <a:pPr lvl="1"/>
            <a:r>
              <a:rPr lang="en-US" dirty="0" smtClean="0"/>
              <a:t>Mesh shirts without something underneath</a:t>
            </a:r>
          </a:p>
        </p:txBody>
      </p:sp>
      <p:pic>
        <p:nvPicPr>
          <p:cNvPr id="9" name="Picture 8" descr="Sunglasses-1024x45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5330694"/>
            <a:ext cx="2431800" cy="1073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7963" y="4684920"/>
            <a:ext cx="2530649" cy="1871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/>
          <a:stretch>
            <a:fillRect/>
          </a:stretch>
        </p:blipFill>
        <p:spPr>
          <a:xfrm>
            <a:off x="7210778" y="1927225"/>
            <a:ext cx="282575" cy="2825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19863" y="4684920"/>
            <a:ext cx="1936750" cy="1936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District Dress 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38836"/>
            <a:ext cx="7770813" cy="3657600"/>
          </a:xfrm>
        </p:spPr>
        <p:txBody>
          <a:bodyPr/>
          <a:lstStyle/>
          <a:p>
            <a:r>
              <a:rPr lang="en-US" dirty="0" smtClean="0"/>
              <a:t>DO NOT WEAR</a:t>
            </a:r>
          </a:p>
          <a:p>
            <a:pPr lvl="1"/>
            <a:r>
              <a:rPr lang="en-US" dirty="0" smtClean="0"/>
              <a:t>Visible under garments</a:t>
            </a:r>
          </a:p>
          <a:p>
            <a:pPr lvl="1"/>
            <a:r>
              <a:rPr lang="en-US" dirty="0" smtClean="0"/>
              <a:t>Tops/ dresses with spaghetti straps</a:t>
            </a:r>
          </a:p>
          <a:p>
            <a:pPr lvl="1"/>
            <a:r>
              <a:rPr lang="en-US" dirty="0" smtClean="0"/>
              <a:t>Tops that expose the midriff/cleavage, tube tops, and halter-tops</a:t>
            </a:r>
          </a:p>
          <a:p>
            <a:pPr lvl="1"/>
            <a:r>
              <a:rPr lang="en-US" dirty="0" smtClean="0"/>
              <a:t>Spandex or form fitting outfits of any type</a:t>
            </a:r>
          </a:p>
          <a:p>
            <a:pPr lvl="1"/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/>
          <a:stretch>
            <a:fillRect/>
          </a:stretch>
        </p:blipFill>
        <p:spPr>
          <a:xfrm>
            <a:off x="8174038" y="686444"/>
            <a:ext cx="282575" cy="28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District Dress 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NOT WEAR</a:t>
            </a:r>
          </a:p>
          <a:p>
            <a:pPr lvl="1"/>
            <a:r>
              <a:rPr lang="en-US" dirty="0" smtClean="0"/>
              <a:t>Visible cleavage (visible line)</a:t>
            </a:r>
          </a:p>
          <a:p>
            <a:pPr lvl="1"/>
            <a:r>
              <a:rPr lang="en-US" dirty="0" smtClean="0"/>
              <a:t>Shoes with wheels in them</a:t>
            </a:r>
          </a:p>
          <a:p>
            <a:pPr lvl="1"/>
            <a:r>
              <a:rPr lang="en-US" dirty="0" smtClean="0"/>
              <a:t>Leggings or form fitting bottoms worn as pants; permissible under </a:t>
            </a:r>
            <a:r>
              <a:rPr lang="en-US" smtClean="0"/>
              <a:t>appropriate length </a:t>
            </a:r>
          </a:p>
          <a:p>
            <a:pPr lvl="1"/>
            <a:endParaRPr lang="en-US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/>
          <a:stretch>
            <a:fillRect/>
          </a:stretch>
        </p:blipFill>
        <p:spPr>
          <a:xfrm flipH="1" flipV="1">
            <a:off x="8360756" y="1438836"/>
            <a:ext cx="414562" cy="414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Folio">
  <a:themeElements>
    <a:clrScheme name="Folio">
      <a:dk1>
        <a:sysClr val="windowText" lastClr="000000"/>
      </a:dk1>
      <a:lt1>
        <a:sysClr val="window" lastClr="FFFFFF"/>
      </a:lt1>
      <a:dk2>
        <a:srgbClr val="2D2F2B"/>
      </a:dk2>
      <a:lt2>
        <a:srgbClr val="DEDED7"/>
      </a:lt2>
      <a:accent1>
        <a:srgbClr val="294171"/>
      </a:accent1>
      <a:accent2>
        <a:srgbClr val="748CBC"/>
      </a:accent2>
      <a:accent3>
        <a:srgbClr val="8E887C"/>
      </a:accent3>
      <a:accent4>
        <a:srgbClr val="834736"/>
      </a:accent4>
      <a:accent5>
        <a:srgbClr val="5A1705"/>
      </a:accent5>
      <a:accent6>
        <a:srgbClr val="A0A16A"/>
      </a:accent6>
      <a:hlink>
        <a:srgbClr val="74B6BC"/>
      </a:hlink>
      <a:folHlink>
        <a:srgbClr val="7F95A4"/>
      </a:folHlink>
    </a:clrScheme>
    <a:fontScheme name="Folio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Folio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20000"/>
              </a:schemeClr>
              <a:schemeClr val="phClr">
                <a:tint val="70000"/>
                <a:satMod val="300000"/>
                <a:lumMod val="110000"/>
              </a:schemeClr>
            </a:duotone>
          </a:blip>
          <a:tile tx="0" ty="0" sx="50000" sy="50000" flip="none" algn="tl"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8100" dist="25400" dir="5400000" algn="br" rotWithShape="0">
              <a:srgbClr val="000000">
                <a:alpha val="50000"/>
              </a:srgbClr>
            </a:outerShdw>
          </a:effectLst>
        </a:effectStyle>
        <a:effectStyle>
          <a:effectLst>
            <a:innerShdw blurRad="190500" dist="25400">
              <a:srgbClr val="000000">
                <a:alpha val="50000"/>
              </a:srgbClr>
            </a:innerShdw>
          </a:effectLst>
        </a:effectStyle>
      </a:effectStyleLst>
      <a:bgFillStyleLst>
        <a:blipFill rotWithShape="1">
          <a:blip xmlns:r="http://schemas.openxmlformats.org/officeDocument/2006/relationships" r:embed="rId3">
            <a:duotone>
              <a:schemeClr val="phClr">
                <a:shade val="10000"/>
                <a:satMod val="125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10000"/>
                <a:satMod val="125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5">
            <a:duotone>
              <a:schemeClr val="phClr">
                <a:shade val="3000"/>
                <a:lumMod val="10000"/>
              </a:schemeClr>
              <a:schemeClr val="phClr">
                <a:tint val="91000"/>
                <a:satMod val="500000"/>
                <a:lumMod val="125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Folio.thmx</Template>
  <TotalTime>1</TotalTime>
  <Words>110</Words>
  <Application>Microsoft Macintosh PowerPoint</Application>
  <PresentationFormat>On-screen Show (4:3)</PresentationFormat>
  <Paragraphs>20</Paragraphs>
  <Slides>4</Slides>
  <Notes>0</Notes>
  <HiddenSlides>0</HiddenSlides>
  <MMClips>3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Folio</vt:lpstr>
      <vt:lpstr>Dress Code</vt:lpstr>
      <vt:lpstr>District Dress Code</vt:lpstr>
      <vt:lpstr>District Dress Code</vt:lpstr>
      <vt:lpstr>District Dress Code</vt:lpstr>
    </vt:vector>
  </TitlesOfParts>
  <Company>Palmyra Area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Dress Code</dc:title>
  <dc:creator>Student</dc:creator>
  <cp:lastModifiedBy>Student</cp:lastModifiedBy>
  <cp:revision>2</cp:revision>
  <dcterms:created xsi:type="dcterms:W3CDTF">2013-04-10T12:16:15Z</dcterms:created>
  <dcterms:modified xsi:type="dcterms:W3CDTF">2013-04-10T12:16:31Z</dcterms:modified>
</cp:coreProperties>
</file>