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wav" ContentType="audio/wav"/>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6"/>
  </p:notesMasterIdLst>
  <p:sldIdLst>
    <p:sldId id="267" r:id="rId2"/>
    <p:sldId id="257" r:id="rId3"/>
    <p:sldId id="260" r:id="rId4"/>
    <p:sldId id="265"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457F48"/>
    <a:srgbClr val="03C130"/>
    <a:srgbClr val="065A1C"/>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0" d="100"/>
          <a:sy n="70" d="100"/>
        </p:scale>
        <p:origin x="-96" y="-2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0BF79C-F187-AD49-A076-FA4C960F0A8E}" type="datetimeFigureOut">
              <a:rPr lang="en-US" smtClean="0"/>
              <a:pPr/>
              <a:t>4/10/13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00F42C-22A3-4745-91CC-E9374F7B6A3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38958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Hello</a:t>
            </a:r>
            <a:r>
              <a:rPr lang="en-US" baseline="0" dirty="0" smtClean="0"/>
              <a:t>, I am </a:t>
            </a:r>
            <a:r>
              <a:rPr lang="en-US" baseline="0" dirty="0" err="1" smtClean="0"/>
              <a:t>jemi</a:t>
            </a:r>
            <a:r>
              <a:rPr lang="en-US" baseline="0" dirty="0" smtClean="0"/>
              <a:t> .  Now I am going to show you our high school library </a:t>
            </a:r>
            <a:r>
              <a:rPr lang="en-US" baseline="0" smtClean="0"/>
              <a:t>and also  </a:t>
            </a:r>
            <a:r>
              <a:rPr lang="en-US" baseline="0" dirty="0" smtClean="0"/>
              <a:t>going to give you some basic information about library that will help you </a:t>
            </a:r>
            <a:r>
              <a:rPr lang="en-US" baseline="0" smtClean="0"/>
              <a:t>in future</a:t>
            </a:r>
            <a:endParaRPr lang="en-US" dirty="0"/>
          </a:p>
        </p:txBody>
      </p:sp>
      <p:sp>
        <p:nvSpPr>
          <p:cNvPr id="4" name="Slide Number Placeholder 3"/>
          <p:cNvSpPr>
            <a:spLocks noGrp="1"/>
          </p:cNvSpPr>
          <p:nvPr>
            <p:ph type="sldNum" sz="quarter" idx="10"/>
          </p:nvPr>
        </p:nvSpPr>
        <p:spPr/>
        <p:txBody>
          <a:bodyPr/>
          <a:lstStyle/>
          <a:p>
            <a:fld id="{4900F42C-22A3-4745-91CC-E9374F7B6A3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Mrs. Thomas, the</a:t>
            </a:r>
            <a:r>
              <a:rPr lang="en-US" baseline="0" dirty="0" smtClean="0"/>
              <a:t> librarian.  She can help if you have any questions about books or having difficulty finding books.  You can go to her and ask for help.  And she will help whatever you need help with.</a:t>
            </a:r>
            <a:endParaRPr lang="en-US" dirty="0"/>
          </a:p>
        </p:txBody>
      </p:sp>
      <p:sp>
        <p:nvSpPr>
          <p:cNvPr id="4" name="Slide Number Placeholder 3"/>
          <p:cNvSpPr>
            <a:spLocks noGrp="1"/>
          </p:cNvSpPr>
          <p:nvPr>
            <p:ph type="sldNum" sz="quarter" idx="10"/>
          </p:nvPr>
        </p:nvSpPr>
        <p:spPr/>
        <p:txBody>
          <a:bodyPr/>
          <a:lstStyle/>
          <a:p>
            <a:fld id="{4900F42C-22A3-4745-91CC-E9374F7B6A3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a:t>
            </a:r>
            <a:r>
              <a:rPr lang="en-US" baseline="0" dirty="0" smtClean="0"/>
              <a:t> here are some books you can look at it and if you like to read books than you can pick out from our school Library.  However, before you take any books with you</a:t>
            </a:r>
            <a:endParaRPr lang="en-US" dirty="0"/>
          </a:p>
        </p:txBody>
      </p:sp>
      <p:sp>
        <p:nvSpPr>
          <p:cNvPr id="4" name="Slide Number Placeholder 3"/>
          <p:cNvSpPr>
            <a:spLocks noGrp="1"/>
          </p:cNvSpPr>
          <p:nvPr>
            <p:ph type="sldNum" sz="quarter" idx="10"/>
          </p:nvPr>
        </p:nvSpPr>
        <p:spPr/>
        <p:txBody>
          <a:bodyPr/>
          <a:lstStyle/>
          <a:p>
            <a:fld id="{4900F42C-22A3-4745-91CC-E9374F7B6A3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have to sign in and sign out books at the counter before you take them with you</a:t>
            </a:r>
            <a:endParaRPr lang="en-US" dirty="0"/>
          </a:p>
        </p:txBody>
      </p:sp>
      <p:sp>
        <p:nvSpPr>
          <p:cNvPr id="4" name="Slide Number Placeholder 3"/>
          <p:cNvSpPr>
            <a:spLocks noGrp="1"/>
          </p:cNvSpPr>
          <p:nvPr>
            <p:ph type="sldNum" sz="quarter" idx="10"/>
          </p:nvPr>
        </p:nvSpPr>
        <p:spPr/>
        <p:txBody>
          <a:bodyPr/>
          <a:lstStyle/>
          <a:p>
            <a:fld id="{4900F42C-22A3-4745-91CC-E9374F7B6A3F}"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632FF-1BE3-7E41-BC38-3A938AD130FB}"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632FF-1BE3-7E41-BC38-3A938AD130FB}"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632FF-1BE3-7E41-BC38-3A938AD130FB}"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632FF-1BE3-7E41-BC38-3A938AD130FB}"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632FF-1BE3-7E41-BC38-3A938AD130FB}"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632FF-1BE3-7E41-BC38-3A938AD130FB}"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632FF-1BE3-7E41-BC38-3A938AD130FB}" type="datetimeFigureOut">
              <a:rPr lang="en-US" smtClean="0"/>
              <a:pPr/>
              <a:t>4/10/13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632FF-1BE3-7E41-BC38-3A938AD130FB}" type="datetimeFigureOut">
              <a:rPr lang="en-US" smtClean="0"/>
              <a:pPr/>
              <a:t>4/10/13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632FF-1BE3-7E41-BC38-3A938AD130FB}" type="datetimeFigureOut">
              <a:rPr lang="en-US" smtClean="0"/>
              <a:pPr/>
              <a:t>4/10/13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632FF-1BE3-7E41-BC38-3A938AD130FB}"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632FF-1BE3-7E41-BC38-3A938AD130FB}"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3F06C0-B976-4448-B400-38CCCD00C2B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8632FF-1BE3-7E41-BC38-3A938AD130FB}" type="datetimeFigureOut">
              <a:rPr lang="en-US" smtClean="0"/>
              <a:pPr/>
              <a:t>4/10/13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3F06C0-B976-4448-B400-38CCCD00C2B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1.jpeg"/><Relationship Id="rId5" Type="http://schemas.microsoft.com/office/2007/relationships/media" Target="../media/media1.wav"/><Relationship Id="rId6" Type="http://schemas.openxmlformats.org/officeDocument/2006/relationships/image" Target="../media/image2.png"/><Relationship Id="rId1" Type="http://schemas.openxmlformats.org/officeDocument/2006/relationships/audio" Target="../media/media1.wav"/><Relationship Id="rId2"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3.jpeg"/><Relationship Id="rId5" Type="http://schemas.microsoft.com/office/2007/relationships/media" Target="../media/media2.wav"/><Relationship Id="rId6" Type="http://schemas.openxmlformats.org/officeDocument/2006/relationships/image" Target="../media/image2.png"/><Relationship Id="rId1" Type="http://schemas.openxmlformats.org/officeDocument/2006/relationships/audio" Target="../media/media2.wav"/><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4.jpeg"/><Relationship Id="rId5" Type="http://schemas.microsoft.com/office/2007/relationships/media" Target="../media/media3.wav"/><Relationship Id="rId6" Type="http://schemas.openxmlformats.org/officeDocument/2006/relationships/image" Target="../media/image2.png"/><Relationship Id="rId1" Type="http://schemas.openxmlformats.org/officeDocument/2006/relationships/audio" Target="../media/media3.wav"/><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5.png"/><Relationship Id="rId5" Type="http://schemas.microsoft.com/office/2007/relationships/media" Target="../media/media5.wav"/><Relationship Id="rId6" Type="http://schemas.openxmlformats.org/officeDocument/2006/relationships/image" Target="../media/image2.png"/><Relationship Id="rId1" Type="http://schemas.openxmlformats.org/officeDocument/2006/relationships/audio" Target="../media/media5.wav"/><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Library</a:t>
            </a:r>
            <a:endParaRPr lang="en-US" dirty="0"/>
          </a:p>
        </p:txBody>
      </p:sp>
      <p:pic>
        <p:nvPicPr>
          <p:cNvPr id="4" name="Picture 3" descr="Photo on 4-8-13 at 8.46 AM.jpg"/>
          <p:cNvPicPr>
            <a:picLocks noChangeAspect="1"/>
          </p:cNvPicPr>
          <p:nvPr/>
        </p:nvPicPr>
        <p:blipFill>
          <a:blip r:embed="rId4">
            <a:lum bright="11000" contrast="2000"/>
            <a:alphaModFix/>
          </a:blip>
          <a:stretch>
            <a:fillRect/>
          </a:stretch>
        </p:blipFill>
        <p:spPr>
          <a:xfrm>
            <a:off x="0" y="0"/>
            <a:ext cx="9144000" cy="6858000"/>
          </a:xfrm>
          <a:prstGeom prst="rect">
            <a:avLst/>
          </a:prstGeom>
          <a:ln w="228600" cap="sq" cmpd="thickThin">
            <a:solidFill>
              <a:srgbClr val="000000"/>
            </a:solidFill>
            <a:prstDash val="solid"/>
            <a:miter lim="800000"/>
          </a:ln>
          <a:effectLst>
            <a:innerShdw blurRad="76200">
              <a:srgbClr val="000000"/>
            </a:innerShdw>
          </a:effectLst>
        </p:spPr>
      </p:pic>
      <p:sp>
        <p:nvSpPr>
          <p:cNvPr id="3" name="Subtitle 2"/>
          <p:cNvSpPr>
            <a:spLocks noGrp="1"/>
          </p:cNvSpPr>
          <p:nvPr>
            <p:ph type="subTitle" idx="1"/>
          </p:nvPr>
        </p:nvSpPr>
        <p:spPr/>
        <p:txBody>
          <a:bodyPr/>
          <a:lstStyle/>
          <a:p>
            <a:r>
              <a:rPr lang="en-US" b="1" dirty="0" smtClean="0">
                <a:solidFill>
                  <a:srgbClr val="0000FF"/>
                </a:solidFill>
              </a:rPr>
              <a:t>By: Lucia, Shivani, Jemi</a:t>
            </a:r>
            <a:endParaRPr lang="en-US" b="1" dirty="0">
              <a:solidFill>
                <a:srgbClr val="0000FF"/>
              </a:solidFill>
            </a:endParaRPr>
          </a:p>
        </p:txBody>
      </p:sp>
      <p:sp>
        <p:nvSpPr>
          <p:cNvPr id="5" name="TextBox 4"/>
          <p:cNvSpPr txBox="1"/>
          <p:nvPr/>
        </p:nvSpPr>
        <p:spPr>
          <a:xfrm>
            <a:off x="2497940" y="2130425"/>
            <a:ext cx="3377105" cy="830997"/>
          </a:xfrm>
          <a:prstGeom prst="rect">
            <a:avLst/>
          </a:prstGeom>
          <a:noFill/>
        </p:spPr>
        <p:txBody>
          <a:bodyPr wrap="square" rtlCol="0">
            <a:prstTxWarp prst="textCanDown">
              <a:avLst/>
            </a:prstTxWarp>
            <a:spAutoFit/>
          </a:bodyPr>
          <a:lstStyle/>
          <a:p>
            <a:pPr algn="ctr"/>
            <a:r>
              <a:rPr lang="en-US" sz="4800" b="1" dirty="0" smtClean="0">
                <a:solidFill>
                  <a:schemeClr val="bg1"/>
                </a:solidFill>
              </a:rPr>
              <a:t>Library</a:t>
            </a:r>
            <a:endParaRPr lang="en-US" sz="4800" b="1" dirty="0">
              <a:solidFill>
                <a:schemeClr val="bg1"/>
              </a:solidFill>
            </a:endParaRPr>
          </a:p>
        </p:txBody>
      </p:sp>
      <p:pic>
        <p:nvPicPr>
          <p:cNvPr id="6" name="Recorded Sound">
            <a:hlinkClick r:id="" action="ppaction://media"/>
          </p:cNvPr>
          <p:cNvPicPr>
            <a:picLocks noChangeAspect="1"/>
          </p:cNvPicPr>
          <p:nvPr>
            <a:audioFile r:link="rId1"/>
            <p:extLst>
              <p:ext uri="{DAA4B4D4-6D71-4841-9C94-3DE7FCFB9230}">
                <p14:media xmlns:p14="http://schemas.microsoft.com/office/powerpoint/2010/main" xmlns:p="http://schemas.openxmlformats.org/presentationml/2006/main" xmlns:r="http://schemas.openxmlformats.org/officeDocument/2006/relationships" xmlns:a="http://schemas.openxmlformats.org/drawingml/2006/main" xmlns="" r:embed="rId5">
                  <p14:fade in="5500" out="5500"/>
                </p14:media>
              </p:ext>
            </p:extLst>
          </p:nvPr>
        </p:nvPicPr>
        <p:blipFill>
          <a:blip r:embed="rId6"/>
          <a:stretch>
            <a:fillRect/>
          </a:stretch>
        </p:blipFill>
        <p:spPr>
          <a:xfrm>
            <a:off x="9869311" y="6248400"/>
            <a:ext cx="609600" cy="6096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50260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11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Photo on 4-8-13 at 8.39 AM.jpg"/>
          <p:cNvPicPr>
            <a:picLocks noGrp="1" noChangeAspect="1"/>
          </p:cNvPicPr>
          <p:nvPr>
            <p:ph idx="1"/>
          </p:nvPr>
        </p:nvPicPr>
        <p:blipFill>
          <a:blip r:embed="rId4">
            <a:lum bright="-6000" contrast="-13000"/>
            <a:alphaModFix/>
          </a:blip>
          <a:srcRect l="-10610" r="-10610"/>
          <a:stretch>
            <a:fillRect/>
          </a:stretch>
        </p:blipFill>
        <p:spPr>
          <a:xfrm>
            <a:off x="-863079" y="0"/>
            <a:ext cx="11589902" cy="6858000"/>
          </a:xfrm>
          <a:prstGeom prst="rect">
            <a:avLst/>
          </a:prstGeom>
          <a:ln w="228600" cap="sq" cmpd="thickThin">
            <a:solidFill>
              <a:srgbClr val="000000"/>
            </a:solidFill>
            <a:prstDash val="solid"/>
            <a:miter lim="800000"/>
          </a:ln>
          <a:effectLst>
            <a:innerShdw blurRad="76200">
              <a:srgbClr val="000000"/>
            </a:innerShdw>
          </a:effectLst>
        </p:spPr>
      </p:pic>
      <p:sp>
        <p:nvSpPr>
          <p:cNvPr id="2" name="Title 1"/>
          <p:cNvSpPr>
            <a:spLocks noGrp="1"/>
          </p:cNvSpPr>
          <p:nvPr>
            <p:ph type="title"/>
          </p:nvPr>
        </p:nvSpPr>
        <p:spPr>
          <a:xfrm>
            <a:off x="2605709" y="108486"/>
            <a:ext cx="8229600" cy="1143000"/>
          </a:xfrm>
        </p:spPr>
        <p:txBody>
          <a:bodyPr/>
          <a:lstStyle/>
          <a:p>
            <a:r>
              <a:rPr lang="en-US" b="1" dirty="0" smtClean="0">
                <a:solidFill>
                  <a:srgbClr val="800000"/>
                </a:solidFill>
              </a:rPr>
              <a:t>Mrs. Thomas</a:t>
            </a:r>
            <a:endParaRPr lang="en-US" b="1" dirty="0">
              <a:solidFill>
                <a:srgbClr val="800000"/>
              </a:solidFill>
            </a:endParaRPr>
          </a:p>
        </p:txBody>
      </p:sp>
      <p:pic>
        <p:nvPicPr>
          <p:cNvPr id="5" name="Recorded Sound">
            <a:hlinkClick r:id="" action="ppaction://media"/>
          </p:cNvPr>
          <p:cNvPicPr>
            <a:picLocks noChangeAspect="1"/>
          </p:cNvPicPr>
          <p:nvPr>
            <a:audioFile r:link="rId1"/>
            <p:extLst>
              <p:ext uri="{DAA4B4D4-6D71-4841-9C94-3DE7FCFB9230}">
                <p14:media xmlns:p14="http://schemas.microsoft.com/office/powerpoint/2010/main" xmlns:p="http://schemas.openxmlformats.org/presentationml/2006/main" xmlns:r="http://schemas.openxmlformats.org/officeDocument/2006/relationships" xmlns:a="http://schemas.openxmlformats.org/drawingml/2006/main" xmlns="" r:embed="rId5">
                  <p14:fade in="7500" out="7380"/>
                </p14:media>
              </p:ext>
            </p:extLst>
          </p:nvPr>
        </p:nvPicPr>
        <p:blipFill>
          <a:blip r:embed="rId6"/>
          <a:stretch>
            <a:fillRect/>
          </a:stretch>
        </p:blipFill>
        <p:spPr>
          <a:xfrm>
            <a:off x="9938680"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8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Photo on 4-8-13 at 8.41 AM.jpg"/>
          <p:cNvPicPr>
            <a:picLocks noGrp="1" noChangeAspect="1"/>
          </p:cNvPicPr>
          <p:nvPr>
            <p:ph idx="1"/>
          </p:nvPr>
        </p:nvPicPr>
        <p:blipFill>
          <a:blip r:embed="rId4">
            <a:lum bright="-4000" contrast="-23000"/>
            <a:alphaModFix/>
          </a:blip>
          <a:srcRect l="-10610" r="-10610"/>
          <a:stretch>
            <a:fillRect/>
          </a:stretch>
        </p:blipFill>
        <p:spPr>
          <a:xfrm>
            <a:off x="-974045" y="0"/>
            <a:ext cx="11183021" cy="6858000"/>
          </a:xfrm>
        </p:spPr>
      </p:pic>
      <p:sp>
        <p:nvSpPr>
          <p:cNvPr id="5" name="TextBox 4"/>
          <p:cNvSpPr txBox="1"/>
          <p:nvPr/>
        </p:nvSpPr>
        <p:spPr>
          <a:xfrm>
            <a:off x="2774178" y="3612394"/>
            <a:ext cx="4746928" cy="769441"/>
          </a:xfrm>
          <a:prstGeom prst="rect">
            <a:avLst/>
          </a:prstGeom>
          <a:noFill/>
        </p:spPr>
        <p:txBody>
          <a:bodyPr wrap="square" rtlCol="0">
            <a:spAutoFit/>
          </a:bodyPr>
          <a:lstStyle/>
          <a:p>
            <a:r>
              <a:rPr lang="en-US" sz="2200" b="1" dirty="0" smtClean="0">
                <a:solidFill>
                  <a:srgbClr val="FFFF00"/>
                </a:solidFill>
              </a:rPr>
              <a:t>YOU CAN PICK OUT ANY BOOKS FROM OUR SCHOOL LIBRARY IF YOU LIKE</a:t>
            </a:r>
            <a:endParaRPr lang="en-US" sz="2200" b="1" dirty="0">
              <a:solidFill>
                <a:srgbClr val="FFFF00"/>
              </a:solidFill>
            </a:endParaRPr>
          </a:p>
        </p:txBody>
      </p:sp>
      <p:pic>
        <p:nvPicPr>
          <p:cNvPr id="6" name="Recorded Sound">
            <a:hlinkClick r:id="" action="ppaction://media"/>
          </p:cNvPr>
          <p:cNvPicPr>
            <a:picLocks noChangeAspect="1"/>
          </p:cNvPicPr>
          <p:nvPr>
            <a:audioFile r:link="rId1"/>
            <p:extLst>
              <p:ext uri="{DAA4B4D4-6D71-4841-9C94-3DE7FCFB9230}">
                <p14:media xmlns:p14="http://schemas.microsoft.com/office/powerpoint/2010/main" xmlns:p="http://schemas.openxmlformats.org/presentationml/2006/main" xmlns:r="http://schemas.openxmlformats.org/officeDocument/2006/relationships" xmlns:a="http://schemas.openxmlformats.org/drawingml/2006/main" xmlns="" r:embed="rId5">
                  <p14:fade in="7000" out="4420"/>
                </p14:media>
              </p:ext>
            </p:extLst>
          </p:nvPr>
        </p:nvPicPr>
        <p:blipFill>
          <a:blip r:embed="rId6"/>
          <a:stretch>
            <a:fillRect/>
          </a:stretch>
        </p:blipFill>
        <p:spPr>
          <a:xfrm>
            <a:off x="9599376"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42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4747"/>
            <a:ext cx="8229600" cy="1143000"/>
          </a:xfrm>
        </p:spPr>
        <p:txBody>
          <a:bodyPr>
            <a:normAutofit fontScale="90000"/>
          </a:bodyPr>
          <a:lstStyle/>
          <a:p>
            <a:r>
              <a:rPr lang="en-US" dirty="0" smtClean="0"/>
              <a:t>CHECK IN AND CHECK OUT BOOKS HERE</a:t>
            </a:r>
            <a:endParaRPr lang="en-US" dirty="0"/>
          </a:p>
        </p:txBody>
      </p:sp>
      <p:pic>
        <p:nvPicPr>
          <p:cNvPr id="4" name="Picture 3"/>
          <p:cNvPicPr>
            <a:picLocks noChangeAspect="1"/>
          </p:cNvPicPr>
          <p:nvPr/>
        </p:nvPicPr>
        <p:blipFill>
          <a:blip r:embed="rId4"/>
          <a:stretch>
            <a:fillRect/>
          </a:stretch>
        </p:blipFill>
        <p:spPr>
          <a:xfrm>
            <a:off x="0" y="2008907"/>
            <a:ext cx="9144000" cy="4849091"/>
          </a:xfrm>
          <a:prstGeom prst="rect">
            <a:avLst/>
          </a:prstGeom>
        </p:spPr>
      </p:pic>
      <p:pic>
        <p:nvPicPr>
          <p:cNvPr id="7" name="Recorded Sound">
            <a:hlinkClick r:id="" action="ppaction://media"/>
          </p:cNvPr>
          <p:cNvPicPr>
            <a:picLocks noChangeAspect="1"/>
          </p:cNvPicPr>
          <p:nvPr>
            <a:audioFile r:link="rId1"/>
            <p:extLst>
              <p:ext uri="{DAA4B4D4-6D71-4841-9C94-3DE7FCFB9230}">
                <p14:media xmlns:p14="http://schemas.microsoft.com/office/powerpoint/2010/main" xmlns:p="http://schemas.openxmlformats.org/presentationml/2006/main" xmlns:r="http://schemas.openxmlformats.org/officeDocument/2006/relationships" xmlns:a="http://schemas.openxmlformats.org/drawingml/2006/main" xmlns="" r:embed="rId5">
                  <p14:fade in="7000" out="180"/>
                </p14:media>
              </p:ext>
            </p:extLst>
          </p:nvPr>
        </p:nvPicPr>
        <p:blipFill>
          <a:blip r:embed="rId6"/>
          <a:stretch>
            <a:fillRect/>
          </a:stretch>
        </p:blipFill>
        <p:spPr>
          <a:xfrm>
            <a:off x="9587089" y="6248398"/>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8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Office Them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291</TotalTime>
  <Words>169</Words>
  <Application>Microsoft Macintosh PowerPoint</Application>
  <PresentationFormat>On-screen Show (4:3)</PresentationFormat>
  <Paragraphs>14</Paragraphs>
  <Slides>4</Slides>
  <Notes>4</Notes>
  <HiddenSlides>0</HiddenSlides>
  <MMClips>4</MMClips>
  <ScaleCrop>false</ScaleCrop>
  <HeadingPairs>
    <vt:vector size="4" baseType="variant">
      <vt:variant>
        <vt:lpstr>Design Template</vt:lpstr>
      </vt:variant>
      <vt:variant>
        <vt:i4>1</vt:i4>
      </vt:variant>
      <vt:variant>
        <vt:lpstr>Slide Titles</vt:lpstr>
      </vt:variant>
      <vt:variant>
        <vt:i4>4</vt:i4>
      </vt:variant>
    </vt:vector>
  </HeadingPairs>
  <TitlesOfParts>
    <vt:vector size="5" baseType="lpstr">
      <vt:lpstr>Office Theme</vt:lpstr>
      <vt:lpstr>Library</vt:lpstr>
      <vt:lpstr>Mrs. Thomas</vt:lpstr>
      <vt:lpstr>Slide 3</vt:lpstr>
      <vt:lpstr>CHECK IN AND CHECK OUT BOOKS HERE</vt:lpstr>
    </vt:vector>
  </TitlesOfParts>
  <Company>Palmyra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Library</dc:title>
  <dc:creator>Student</dc:creator>
  <cp:lastModifiedBy>Student</cp:lastModifiedBy>
  <cp:revision>27</cp:revision>
  <dcterms:created xsi:type="dcterms:W3CDTF">2013-04-10T12:01:49Z</dcterms:created>
  <dcterms:modified xsi:type="dcterms:W3CDTF">2013-04-10T12:46:19Z</dcterms:modified>
</cp:coreProperties>
</file>