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media/audio2.bin" ContentType="audio/unknown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2.xml" ContentType="application/vnd.openxmlformats-officedocument.presentationml.notes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media/audio3.bin" ContentType="audio/unknown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media/audio1.bin" ContentType="audio/unknown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90" d="100"/>
          <a:sy n="90" d="100"/>
        </p:scale>
        <p:origin x="-87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7FA815-32E3-A648-BCC8-3D53D1CEEA73}" type="datetimeFigureOut">
              <a:rPr lang="en-US" smtClean="0"/>
              <a:t>4/10/13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847819-BA38-0642-97DE-D4D77682D94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Is ok the cafeteria is always</a:t>
            </a:r>
            <a:r>
              <a:rPr lang="en-US" baseline="0" dirty="0" smtClean="0"/>
              <a:t> clean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90CCF-9AF0-DF4A-98B1-E6D8FDB8B562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90CCF-9AF0-DF4A-98B1-E6D8FDB8B562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70B85-D1CA-1241-B864-89A1478B4BE0}" type="datetimeFigureOut">
              <a:rPr lang="en-US" smtClean="0"/>
              <a:t>4/10/13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208B8-04D2-4141-8F4E-1960C95138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70B85-D1CA-1241-B864-89A1478B4BE0}" type="datetimeFigureOut">
              <a:rPr lang="en-US" smtClean="0"/>
              <a:t>4/10/13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208B8-04D2-4141-8F4E-1960C95138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70B85-D1CA-1241-B864-89A1478B4BE0}" type="datetimeFigureOut">
              <a:rPr lang="en-US" smtClean="0"/>
              <a:t>4/10/13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208B8-04D2-4141-8F4E-1960C95138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70B85-D1CA-1241-B864-89A1478B4BE0}" type="datetimeFigureOut">
              <a:rPr lang="en-US" smtClean="0"/>
              <a:t>4/10/13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208B8-04D2-4141-8F4E-1960C95138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70B85-D1CA-1241-B864-89A1478B4BE0}" type="datetimeFigureOut">
              <a:rPr lang="en-US" smtClean="0"/>
              <a:t>4/10/13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208B8-04D2-4141-8F4E-1960C95138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70B85-D1CA-1241-B864-89A1478B4BE0}" type="datetimeFigureOut">
              <a:rPr lang="en-US" smtClean="0"/>
              <a:t>4/10/13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208B8-04D2-4141-8F4E-1960C95138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70B85-D1CA-1241-B864-89A1478B4BE0}" type="datetimeFigureOut">
              <a:rPr lang="en-US" smtClean="0"/>
              <a:t>4/10/13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208B8-04D2-4141-8F4E-1960C95138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70B85-D1CA-1241-B864-89A1478B4BE0}" type="datetimeFigureOut">
              <a:rPr lang="en-US" smtClean="0"/>
              <a:t>4/10/13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208B8-04D2-4141-8F4E-1960C95138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70B85-D1CA-1241-B864-89A1478B4BE0}" type="datetimeFigureOut">
              <a:rPr lang="en-US" smtClean="0"/>
              <a:t>4/10/13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208B8-04D2-4141-8F4E-1960C95138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70B85-D1CA-1241-B864-89A1478B4BE0}" type="datetimeFigureOut">
              <a:rPr lang="en-US" smtClean="0"/>
              <a:t>4/10/13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208B8-04D2-4141-8F4E-1960C95138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70B85-D1CA-1241-B864-89A1478B4BE0}" type="datetimeFigureOut">
              <a:rPr lang="en-US" smtClean="0"/>
              <a:t>4/10/13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208B8-04D2-4141-8F4E-1960C95138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670B85-D1CA-1241-B864-89A1478B4BE0}" type="datetimeFigureOut">
              <a:rPr lang="en-US" smtClean="0"/>
              <a:t>4/10/13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D208B8-04D2-4141-8F4E-1960C951386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4" Type="http://schemas.openxmlformats.org/officeDocument/2006/relationships/image" Target="../media/image1.jpeg"/><Relationship Id="rId5" Type="http://schemas.openxmlformats.org/officeDocument/2006/relationships/image" Target="../media/image2.png"/><Relationship Id="rId1" Type="http://schemas.openxmlformats.org/officeDocument/2006/relationships/audio" Target="../media/audio1.bin"/><Relationship Id="rId2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4" Type="http://schemas.openxmlformats.org/officeDocument/2006/relationships/image" Target="../media/image3.jpeg"/><Relationship Id="rId5" Type="http://schemas.openxmlformats.org/officeDocument/2006/relationships/image" Target="../media/image2.png"/><Relationship Id="rId1" Type="http://schemas.openxmlformats.org/officeDocument/2006/relationships/audio" Target="../media/audio2.bin"/><Relationship Id="rId2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2.png"/><Relationship Id="rId1" Type="http://schemas.openxmlformats.org/officeDocument/2006/relationships/audio" Target="../media/audio3.bin"/><Relationship Id="rId2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65459"/>
            <a:ext cx="4427043" cy="1060713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Photo on 4-8-13 at 8.45 AM.jpg"/>
          <p:cNvPicPr>
            <a:picLocks noGrp="1" noChangeAspect="1"/>
          </p:cNvPicPr>
          <p:nvPr>
            <p:ph idx="1"/>
          </p:nvPr>
        </p:nvPicPr>
        <p:blipFill>
          <a:blip r:embed="rId4"/>
          <a:srcRect l="-8260" r="-8260"/>
          <a:stretch>
            <a:fillRect/>
          </a:stretch>
        </p:blipFill>
        <p:spPr>
          <a:xfrm>
            <a:off x="-715019" y="274638"/>
            <a:ext cx="10493319" cy="6004510"/>
          </a:xfrm>
        </p:spPr>
      </p:pic>
      <p:sp>
        <p:nvSpPr>
          <p:cNvPr id="5" name="TextBox 4"/>
          <p:cNvSpPr txBox="1"/>
          <p:nvPr/>
        </p:nvSpPr>
        <p:spPr>
          <a:xfrm>
            <a:off x="2386300" y="935101"/>
            <a:ext cx="4423729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543466"/>
                </a:solidFill>
                <a:effectLst>
                  <a:glow rad="190500">
                    <a:schemeClr val="accent6">
                      <a:lumMod val="60000"/>
                      <a:lumOff val="40000"/>
                      <a:alpha val="75000"/>
                    </a:schemeClr>
                  </a:glow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rPr>
              <a:t>The cafeteria is always clean for the students and for everyone.  </a:t>
            </a:r>
            <a:endParaRPr lang="en-US" sz="2400" b="1" dirty="0">
              <a:solidFill>
                <a:schemeClr val="accent6">
                  <a:lumMod val="50000"/>
                </a:schemeClr>
              </a:solidFill>
              <a:effectLst>
                <a:outerShdw blurRad="663575" dir="13500000" kx="2700000" rotWithShape="0">
                  <a:schemeClr val="accent6">
                    <a:lumMod val="60000"/>
                    <a:lumOff val="40000"/>
                    <a:alpha val="15000"/>
                  </a:schemeClr>
                </a:outerShdw>
              </a:effectLst>
            </a:endParaRPr>
          </a:p>
        </p:txBody>
      </p:sp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5"/>
          <a:stretch>
            <a:fillRect/>
          </a:stretch>
        </p:blipFill>
        <p:spPr>
          <a:xfrm>
            <a:off x="8434815" y="6279148"/>
            <a:ext cx="282575" cy="282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Photo on 4-8-13 at 8.46 AM.jpg"/>
          <p:cNvPicPr>
            <a:picLocks noGrp="1" noChangeAspect="1"/>
          </p:cNvPicPr>
          <p:nvPr>
            <p:ph idx="1"/>
          </p:nvPr>
        </p:nvPicPr>
        <p:blipFill>
          <a:blip r:embed="rId4"/>
          <a:srcRect l="-8260" r="-8260"/>
          <a:stretch>
            <a:fillRect/>
          </a:stretch>
        </p:blipFill>
        <p:spPr>
          <a:xfrm>
            <a:off x="-826648" y="274638"/>
            <a:ext cx="10546116" cy="6034722"/>
          </a:xfrm>
        </p:spPr>
      </p:pic>
      <p:sp>
        <p:nvSpPr>
          <p:cNvPr id="5" name="TextBox 4"/>
          <p:cNvSpPr txBox="1"/>
          <p:nvPr/>
        </p:nvSpPr>
        <p:spPr>
          <a:xfrm>
            <a:off x="2773029" y="1076091"/>
            <a:ext cx="426841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543466"/>
                </a:solidFill>
                <a:effectLst>
                  <a:glow rad="190500">
                    <a:schemeClr val="accent6">
                      <a:lumMod val="60000"/>
                      <a:lumOff val="40000"/>
                      <a:alpha val="75000"/>
                    </a:schemeClr>
                  </a:glow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rPr>
              <a:t>When you finish eating your lunch, you can throw your trash here.  </a:t>
            </a:r>
          </a:p>
          <a:p>
            <a:endParaRPr lang="en-US" sz="2000" b="1" dirty="0" smtClean="0">
              <a:solidFill>
                <a:srgbClr val="543466"/>
              </a:solidFill>
              <a:effectLst>
                <a:glow rad="190500">
                  <a:schemeClr val="accent6">
                    <a:lumMod val="60000"/>
                    <a:lumOff val="40000"/>
                    <a:alpha val="75000"/>
                  </a:schemeClr>
                </a:glow>
                <a:outerShdw blurRad="50800" dist="38100" dir="2700000" algn="tl" rotWithShape="0">
                  <a:schemeClr val="bg1">
                    <a:alpha val="43000"/>
                  </a:schemeClr>
                </a:outerShdw>
              </a:effectLst>
            </a:endParaRPr>
          </a:p>
          <a:p>
            <a:r>
              <a:rPr lang="en-US" sz="2000" b="1" dirty="0" smtClean="0">
                <a:solidFill>
                  <a:srgbClr val="543466"/>
                </a:solidFill>
                <a:effectLst>
                  <a:glow rad="190500">
                    <a:schemeClr val="accent6">
                      <a:lumMod val="60000"/>
                      <a:lumOff val="40000"/>
                      <a:alpha val="75000"/>
                    </a:schemeClr>
                  </a:glow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rPr>
              <a:t>Put your tray on top of the trash.  </a:t>
            </a:r>
            <a:endParaRPr lang="en-US" sz="2000" b="1" dirty="0">
              <a:solidFill>
                <a:srgbClr val="000000"/>
              </a:solidFill>
            </a:endParaRPr>
          </a:p>
        </p:txBody>
      </p:sp>
      <p:sp>
        <p:nvSpPr>
          <p:cNvPr id="6" name="Down Arrow 5"/>
          <p:cNvSpPr/>
          <p:nvPr/>
        </p:nvSpPr>
        <p:spPr>
          <a:xfrm>
            <a:off x="1942685" y="1076091"/>
            <a:ext cx="484632" cy="112252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Tray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7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5"/>
          <a:stretch>
            <a:fillRect/>
          </a:stretch>
        </p:blipFill>
        <p:spPr>
          <a:xfrm>
            <a:off x="8545512" y="6309360"/>
            <a:ext cx="282575" cy="282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Photo on 4-8-13 at 8.47 AM.jpg"/>
          <p:cNvPicPr>
            <a:picLocks noGrp="1" noChangeAspect="1"/>
          </p:cNvPicPr>
          <p:nvPr>
            <p:ph idx="1"/>
          </p:nvPr>
        </p:nvPicPr>
        <p:blipFill>
          <a:blip r:embed="rId3"/>
          <a:srcRect l="-8260" r="-8260"/>
          <a:stretch>
            <a:fillRect/>
          </a:stretch>
        </p:blipFill>
        <p:spPr>
          <a:xfrm>
            <a:off x="-558199" y="274638"/>
            <a:ext cx="10546116" cy="6034722"/>
          </a:xfrm>
        </p:spPr>
      </p:pic>
      <p:sp>
        <p:nvSpPr>
          <p:cNvPr id="5" name="TextBox 4"/>
          <p:cNvSpPr txBox="1"/>
          <p:nvPr/>
        </p:nvSpPr>
        <p:spPr>
          <a:xfrm>
            <a:off x="3377104" y="1702723"/>
            <a:ext cx="351665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543466"/>
                </a:solidFill>
                <a:effectLst>
                  <a:glow rad="190500">
                    <a:schemeClr val="accent6">
                      <a:lumMod val="60000"/>
                      <a:lumOff val="40000"/>
                      <a:alpha val="75000"/>
                    </a:schemeClr>
                  </a:glow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rPr>
              <a:t>When you leave the cafeteria during lunch, you have to sign out here.  </a:t>
            </a:r>
            <a:endParaRPr lang="en-US" sz="2000" b="1" dirty="0">
              <a:solidFill>
                <a:srgbClr val="000000"/>
              </a:solidFill>
            </a:endParaRPr>
          </a:p>
        </p:txBody>
      </p:sp>
      <p:pic>
        <p:nvPicPr>
          <p:cNvPr id="8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/>
          <a:stretch>
            <a:fillRect/>
          </a:stretch>
        </p:blipFill>
        <p:spPr>
          <a:xfrm>
            <a:off x="8209936" y="6309360"/>
            <a:ext cx="282575" cy="282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00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60</Words>
  <Application>Microsoft Macintosh PowerPoint</Application>
  <PresentationFormat>On-screen Show (4:3)</PresentationFormat>
  <Paragraphs>9</Paragraphs>
  <Slides>3</Slides>
  <Notes>2</Notes>
  <HiddenSlides>0</HiddenSlides>
  <MMClips>3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Slide 1</vt:lpstr>
      <vt:lpstr>Slide 2</vt:lpstr>
      <vt:lpstr>Slide 3</vt:lpstr>
    </vt:vector>
  </TitlesOfParts>
  <Company>Classrooms for the Future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 Department of Education Classrooms for the Future</dc:creator>
  <cp:lastModifiedBy>PA Department of Education Classrooms for the Future</cp:lastModifiedBy>
  <cp:revision>1</cp:revision>
  <dcterms:created xsi:type="dcterms:W3CDTF">2013-04-10T19:03:00Z</dcterms:created>
  <dcterms:modified xsi:type="dcterms:W3CDTF">2013-04-10T19:04:51Z</dcterms:modified>
</cp:coreProperties>
</file>