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wav" ContentType="audio/wav"/>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6"/>
  </p:notesMasterIdLst>
  <p:sldIdLst>
    <p:sldId id="257" r:id="rId2"/>
    <p:sldId id="258" r:id="rId3"/>
    <p:sldId id="259" r:id="rId4"/>
    <p:sldId id="260"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55" d="100"/>
          <a:sy n="55" d="100"/>
        </p:scale>
        <p:origin x="-12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576BBA-6869-D741-BDF7-EBBB41A5A40C}" type="datetimeFigureOut">
              <a:rPr lang="en-US" smtClean="0"/>
              <a:t>4/10/13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BC2F15-E439-9D46-8097-1729A6705F4E}"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It is very nice and quiet place. If you love to be in quiet place, than you can go to the library before and after school. And if you like than You can work on other classes work too.</a:t>
            </a:r>
            <a:endParaRPr lang="en-US" dirty="0"/>
          </a:p>
        </p:txBody>
      </p:sp>
      <p:sp>
        <p:nvSpPr>
          <p:cNvPr id="4" name="Slide Number Placeholder 3"/>
          <p:cNvSpPr>
            <a:spLocks noGrp="1"/>
          </p:cNvSpPr>
          <p:nvPr>
            <p:ph type="sldNum" sz="quarter" idx="10"/>
          </p:nvPr>
        </p:nvSpPr>
        <p:spPr/>
        <p:txBody>
          <a:bodyPr/>
          <a:lstStyle/>
          <a:p>
            <a:fld id="{4900F42C-22A3-4745-91CC-E9374F7B6A3F}"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a:t>
            </a:r>
            <a:r>
              <a:rPr lang="en-US" baseline="0" dirty="0" smtClean="0"/>
              <a:t> good thing  about library is that you can computers if you like.  For example if you don’t have computer at home and you have to work on project or any other school than you can computers that are in library.  Before you use any computer.</a:t>
            </a:r>
            <a:endParaRPr lang="en-US" dirty="0"/>
          </a:p>
        </p:txBody>
      </p:sp>
      <p:sp>
        <p:nvSpPr>
          <p:cNvPr id="4" name="Slide Number Placeholder 3"/>
          <p:cNvSpPr>
            <a:spLocks noGrp="1"/>
          </p:cNvSpPr>
          <p:nvPr>
            <p:ph type="sldNum" sz="quarter" idx="10"/>
          </p:nvPr>
        </p:nvSpPr>
        <p:spPr/>
        <p:txBody>
          <a:bodyPr/>
          <a:lstStyle/>
          <a:p>
            <a:fld id="{4900F42C-22A3-4745-91CC-E9374F7B6A3F}"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First You have</a:t>
            </a:r>
            <a:r>
              <a:rPr lang="en-US" baseline="0" dirty="0" smtClean="0"/>
              <a:t> to write down computer number, your first and last name, and  sign in and sign out time for computer that you are using on sign out sheet.</a:t>
            </a:r>
            <a:endParaRPr lang="en-US" dirty="0"/>
          </a:p>
        </p:txBody>
      </p:sp>
      <p:sp>
        <p:nvSpPr>
          <p:cNvPr id="4" name="Slide Number Placeholder 3"/>
          <p:cNvSpPr>
            <a:spLocks noGrp="1"/>
          </p:cNvSpPr>
          <p:nvPr>
            <p:ph type="sldNum" sz="quarter" idx="10"/>
          </p:nvPr>
        </p:nvSpPr>
        <p:spPr/>
        <p:txBody>
          <a:bodyPr/>
          <a:lstStyle/>
          <a:p>
            <a:fld id="{4900F42C-22A3-4745-91CC-E9374F7B6A3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one thing is that</a:t>
            </a:r>
            <a:r>
              <a:rPr lang="en-US" baseline="0" dirty="0" smtClean="0"/>
              <a:t> there will be some teachers in their too to help out in library. So you can ask them for help too.</a:t>
            </a:r>
            <a:endParaRPr lang="en-US" dirty="0"/>
          </a:p>
        </p:txBody>
      </p:sp>
      <p:sp>
        <p:nvSpPr>
          <p:cNvPr id="4" name="Slide Number Placeholder 3"/>
          <p:cNvSpPr>
            <a:spLocks noGrp="1"/>
          </p:cNvSpPr>
          <p:nvPr>
            <p:ph type="sldNum" sz="quarter" idx="10"/>
          </p:nvPr>
        </p:nvSpPr>
        <p:spPr/>
        <p:txBody>
          <a:bodyPr/>
          <a:lstStyle/>
          <a:p>
            <a:fld id="{4900F42C-22A3-4745-91CC-E9374F7B6A3F}" type="slidenum">
              <a:rPr lang="en-US" smtClean="0"/>
              <a:pPr/>
              <a:t>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5834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14B925-9494-FA41-91DB-9B884FD6BB43}" type="datetimeFigureOut">
              <a:rPr lang="en-US" smtClean="0"/>
              <a:t>4/10/13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9C7079-80FD-F84A-B736-4EA9BAB488E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14B925-9494-FA41-91DB-9B884FD6BB43}" type="datetimeFigureOut">
              <a:rPr lang="en-US" smtClean="0"/>
              <a:t>4/10/13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9C7079-80FD-F84A-B736-4EA9BAB488E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14B925-9494-FA41-91DB-9B884FD6BB43}" type="datetimeFigureOut">
              <a:rPr lang="en-US" smtClean="0"/>
              <a:t>4/10/13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9C7079-80FD-F84A-B736-4EA9BAB488E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14B925-9494-FA41-91DB-9B884FD6BB43}" type="datetimeFigureOut">
              <a:rPr lang="en-US" smtClean="0"/>
              <a:t>4/10/13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9C7079-80FD-F84A-B736-4EA9BAB488E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14B925-9494-FA41-91DB-9B884FD6BB43}" type="datetimeFigureOut">
              <a:rPr lang="en-US" smtClean="0"/>
              <a:t>4/10/13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9C7079-80FD-F84A-B736-4EA9BAB488E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A14B925-9494-FA41-91DB-9B884FD6BB43}" type="datetimeFigureOut">
              <a:rPr lang="en-US" smtClean="0"/>
              <a:t>4/10/13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9C7079-80FD-F84A-B736-4EA9BAB488E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A14B925-9494-FA41-91DB-9B884FD6BB43}" type="datetimeFigureOut">
              <a:rPr lang="en-US" smtClean="0"/>
              <a:t>4/10/13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9C7079-80FD-F84A-B736-4EA9BAB488E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14B925-9494-FA41-91DB-9B884FD6BB43}" type="datetimeFigureOut">
              <a:rPr lang="en-US" smtClean="0"/>
              <a:t>4/10/13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9C7079-80FD-F84A-B736-4EA9BAB488E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14B925-9494-FA41-91DB-9B884FD6BB43}" type="datetimeFigureOut">
              <a:rPr lang="en-US" smtClean="0"/>
              <a:t>4/10/13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9C7079-80FD-F84A-B736-4EA9BAB488E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14B925-9494-FA41-91DB-9B884FD6BB43}" type="datetimeFigureOut">
              <a:rPr lang="en-US" smtClean="0"/>
              <a:t>4/10/13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9C7079-80FD-F84A-B736-4EA9BAB488E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14B925-9494-FA41-91DB-9B884FD6BB43}" type="datetimeFigureOut">
              <a:rPr lang="en-US" smtClean="0"/>
              <a:t>4/10/13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9C7079-80FD-F84A-B736-4EA9BAB488E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14B925-9494-FA41-91DB-9B884FD6BB43}" type="datetimeFigureOut">
              <a:rPr lang="en-US" smtClean="0"/>
              <a:t>4/10/13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9C7079-80FD-F84A-B736-4EA9BAB488E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1.jpeg"/><Relationship Id="rId8" Type="http://schemas.openxmlformats.org/officeDocument/2006/relationships/image" Target="../media/image2.png"/><Relationship Id="rId7" Type="http://schemas.microsoft.com/office/2007/relationships/media" Target="../media/media9.wav"/><Relationship Id="rId1" Type="http://schemas.openxmlformats.org/officeDocument/2006/relationships/audio" Target="../media/media9.wav"/><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image" Target="../media/image3.jpeg"/><Relationship Id="rId5" Type="http://schemas.microsoft.com/office/2007/relationships/media" Target="../media/media11.wav"/><Relationship Id="rId6" Type="http://schemas.openxmlformats.org/officeDocument/2006/relationships/image" Target="../media/image2.png"/><Relationship Id="rId1" Type="http://schemas.openxmlformats.org/officeDocument/2006/relationships/audio" Target="../media/media11.wav"/><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image" Target="../media/image4.jpeg"/><Relationship Id="rId5" Type="http://schemas.microsoft.com/office/2007/relationships/media" Target="../media/media13.wav"/><Relationship Id="rId6" Type="http://schemas.openxmlformats.org/officeDocument/2006/relationships/image" Target="../media/image2.png"/><Relationship Id="rId1" Type="http://schemas.openxmlformats.org/officeDocument/2006/relationships/audio" Target="../media/media13.wav"/><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microsoft.com/office/2007/relationships/media" Target="../media/media14.wav"/><Relationship Id="rId5" Type="http://schemas.openxmlformats.org/officeDocument/2006/relationships/image" Target="../media/image2.png"/><Relationship Id="rId6" Type="http://schemas.openxmlformats.org/officeDocument/2006/relationships/image" Target="../media/image5.png"/><Relationship Id="rId1" Type="http://schemas.openxmlformats.org/officeDocument/2006/relationships/audio" Target="../media/media14.wav"/><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Photo on 4-8-13 at 8.40 AM.jpg"/>
          <p:cNvPicPr>
            <a:picLocks noGrp="1" noChangeAspect="1"/>
          </p:cNvPicPr>
          <p:nvPr>
            <p:ph idx="1"/>
          </p:nvPr>
        </p:nvPicPr>
        <p:blipFill>
          <a:blip r:embed="rId4"/>
          <a:srcRect l="-10610" r="-10610"/>
          <a:stretch>
            <a:fillRect/>
          </a:stretch>
        </p:blipFill>
        <p:spPr>
          <a:xfrm>
            <a:off x="-1048023" y="0"/>
            <a:ext cx="11158362" cy="6858000"/>
          </a:xfrm>
        </p:spPr>
      </p:pic>
      <p:sp>
        <p:nvSpPr>
          <p:cNvPr id="6" name="TextBox 5"/>
          <p:cNvSpPr txBox="1"/>
          <p:nvPr/>
        </p:nvSpPr>
        <p:spPr>
          <a:xfrm>
            <a:off x="1639848" y="912345"/>
            <a:ext cx="4241410" cy="101566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2000" b="1" dirty="0" smtClean="0"/>
              <a:t>YOU CAN COME TO THE LIBRARY </a:t>
            </a:r>
            <a:r>
              <a:rPr lang="en-US" sz="2000" b="1" dirty="0" smtClean="0"/>
              <a:t>BEFORE </a:t>
            </a:r>
            <a:r>
              <a:rPr lang="en-US" sz="2000" b="1" dirty="0" smtClean="0"/>
              <a:t>AND AFTER </a:t>
            </a:r>
            <a:r>
              <a:rPr lang="en-US" sz="2000" b="1" dirty="0" smtClean="0"/>
              <a:t>SCHOOL AS LONG AS LIBRARIAN IS IN THERE.</a:t>
            </a:r>
            <a:endParaRPr lang="en-US" sz="2000" b="1" dirty="0"/>
          </a:p>
        </p:txBody>
      </p:sp>
      <p:pic>
        <p:nvPicPr>
          <p:cNvPr id="7" name="Recorded Sound">
            <a:hlinkClick r:id="" action="ppaction://media"/>
          </p:cNvPr>
          <p:cNvPicPr>
            <a:picLocks noChangeAspect="1"/>
          </p:cNvPicPr>
          <p:nvPr>
            <a:audioFile r:link="rId1"/>
            <p:extLst>
              <p:ext uri="{DAA4B4D4-6D71-4841-9C94-3DE7FCFB9230}">
                <p14:media xmlns:p14="http://schemas.microsoft.com/office/powerpoint/2010/main" xmlns:p="http://schemas.openxmlformats.org/presentationml/2006/main" xmlns:r="http://schemas.openxmlformats.org/officeDocument/2006/relationships" xmlns:a="http://schemas.openxmlformats.org/drawingml/2006/main" xmlns="" r:embed="rId7">
                  <p14:fade in="5330" out="6750"/>
                </p14:media>
              </p:ext>
            </p:extLst>
          </p:nvPr>
        </p:nvPicPr>
        <p:blipFill>
          <a:blip r:embed="rId8"/>
          <a:stretch>
            <a:fillRect/>
          </a:stretch>
        </p:blipFill>
        <p:spPr>
          <a:xfrm>
            <a:off x="9500739" y="624840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089"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Photo on 4-8-13 at 8.41 AM #2.jpg"/>
          <p:cNvPicPr>
            <a:picLocks noGrp="1" noChangeAspect="1"/>
          </p:cNvPicPr>
          <p:nvPr>
            <p:ph idx="1"/>
          </p:nvPr>
        </p:nvPicPr>
        <p:blipFill>
          <a:blip r:embed="rId4"/>
          <a:srcRect l="-10610" r="-10610"/>
          <a:stretch>
            <a:fillRect/>
          </a:stretch>
        </p:blipFill>
        <p:spPr>
          <a:xfrm>
            <a:off x="-1094463" y="-17316"/>
            <a:ext cx="11292891" cy="6857999"/>
          </a:xfrm>
        </p:spPr>
      </p:pic>
      <p:sp>
        <p:nvSpPr>
          <p:cNvPr id="7" name="TextBox 6"/>
          <p:cNvSpPr txBox="1"/>
          <p:nvPr/>
        </p:nvSpPr>
        <p:spPr>
          <a:xfrm>
            <a:off x="2511779" y="1509889"/>
            <a:ext cx="3729752" cy="707886"/>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solidFill>
                  <a:srgbClr val="457F48"/>
                </a:solidFill>
              </a:rPr>
              <a:t>CAN USE COMPUTERS BEFORE AND AFTER SCHOOL</a:t>
            </a:r>
            <a:endParaRPr lang="en-US" sz="2000" b="1" dirty="0">
              <a:solidFill>
                <a:srgbClr val="457F48"/>
              </a:solidFill>
            </a:endParaRPr>
          </a:p>
        </p:txBody>
      </p:sp>
      <p:pic>
        <p:nvPicPr>
          <p:cNvPr id="5" name="Recorded Sound">
            <a:hlinkClick r:id="" action="ppaction://media"/>
          </p:cNvPr>
          <p:cNvPicPr>
            <a:picLocks noChangeAspect="1"/>
          </p:cNvPicPr>
          <p:nvPr>
            <a:audioFile r:link="rId1"/>
            <p:extLst>
              <p:ext uri="{DAA4B4D4-6D71-4841-9C94-3DE7FCFB9230}">
                <p14:media xmlns:p14="http://schemas.microsoft.com/office/powerpoint/2010/main" xmlns:p="http://schemas.openxmlformats.org/presentationml/2006/main" xmlns:r="http://schemas.openxmlformats.org/officeDocument/2006/relationships" xmlns:a="http://schemas.openxmlformats.org/drawingml/2006/main" xmlns="" r:embed="rId5">
                  <p14:fade in="7250" out="7250"/>
                </p14:media>
              </p:ext>
            </p:extLst>
          </p:nvPr>
        </p:nvPicPr>
        <p:blipFill>
          <a:blip r:embed="rId6"/>
          <a:stretch>
            <a:fillRect/>
          </a:stretch>
        </p:blipFill>
        <p:spPr>
          <a:xfrm>
            <a:off x="9588828" y="624840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84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Photo on 4-8-13 at 8.42 AM.jpg"/>
          <p:cNvPicPr>
            <a:picLocks noGrp="1" noChangeAspect="1"/>
          </p:cNvPicPr>
          <p:nvPr>
            <p:ph idx="1"/>
          </p:nvPr>
        </p:nvPicPr>
        <p:blipFill>
          <a:blip r:embed="rId4"/>
          <a:stretch>
            <a:fillRect/>
          </a:stretch>
        </p:blipFill>
        <p:spPr>
          <a:xfrm>
            <a:off x="0" y="0"/>
            <a:ext cx="9143999" cy="6858000"/>
          </a:xfrm>
        </p:spPr>
      </p:pic>
      <p:sp>
        <p:nvSpPr>
          <p:cNvPr id="5" name="TextBox 4"/>
          <p:cNvSpPr txBox="1"/>
          <p:nvPr/>
        </p:nvSpPr>
        <p:spPr>
          <a:xfrm rot="21345901">
            <a:off x="1051079" y="1112105"/>
            <a:ext cx="5166129" cy="400110"/>
          </a:xfrm>
          <a:prstGeom prst="rect">
            <a:avLst/>
          </a:prstGeom>
          <a:solidFill>
            <a:srgbClr val="002060"/>
          </a:solidFill>
          <a:ln>
            <a:solidFill>
              <a:schemeClr val="bg1"/>
            </a:solidFill>
          </a:ln>
        </p:spPr>
        <p:txBody>
          <a:bodyPr wrap="square" rtlCol="0">
            <a:spAutoFit/>
          </a:bodyPr>
          <a:lstStyle/>
          <a:p>
            <a:r>
              <a:rPr lang="en-US" sz="2000" b="1" dirty="0" smtClean="0">
                <a:solidFill>
                  <a:schemeClr val="bg1"/>
                </a:solidFill>
                <a:latin typeface="Castellar" pitchFamily="18" charset="0"/>
              </a:rPr>
              <a:t>SIGN OUT SHEET FOR COMPUTERS</a:t>
            </a:r>
            <a:endParaRPr lang="en-US" sz="2000" b="1" dirty="0">
              <a:solidFill>
                <a:schemeClr val="bg1"/>
              </a:solidFill>
              <a:latin typeface="Castellar" pitchFamily="18" charset="0"/>
            </a:endParaRPr>
          </a:p>
        </p:txBody>
      </p:sp>
      <p:pic>
        <p:nvPicPr>
          <p:cNvPr id="3" name="Recorded Sound">
            <a:hlinkClick r:id="" action="ppaction://media"/>
          </p:cNvPr>
          <p:cNvPicPr>
            <a:picLocks noChangeAspect="1"/>
          </p:cNvPicPr>
          <p:nvPr>
            <a:audioFile r:link="rId1"/>
            <p:extLst>
              <p:ext uri="{DAA4B4D4-6D71-4841-9C94-3DE7FCFB9230}">
                <p14:media xmlns:p14="http://schemas.microsoft.com/office/powerpoint/2010/main" xmlns:p="http://schemas.openxmlformats.org/presentationml/2006/main" xmlns:r="http://schemas.openxmlformats.org/officeDocument/2006/relationships" xmlns:a="http://schemas.openxmlformats.org/drawingml/2006/main" xmlns="" r:embed="rId5">
                  <p14:fade in="7000" out="3620"/>
                </p14:media>
              </p:ext>
            </p:extLst>
          </p:nvPr>
        </p:nvPicPr>
        <p:blipFill>
          <a:blip r:embed="rId6"/>
          <a:stretch>
            <a:fillRect/>
          </a:stretch>
        </p:blipFill>
        <p:spPr>
          <a:xfrm>
            <a:off x="9352844" y="624840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62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900" dirty="0" smtClean="0"/>
              <a:t>There will be other teachers </a:t>
            </a:r>
            <a:r>
              <a:rPr lang="en-US" sz="1900" dirty="0" smtClean="0"/>
              <a:t>helping out in library.  So you can ask them for help too.</a:t>
            </a:r>
            <a:endParaRPr lang="en-US" sz="1900" dirty="0"/>
          </a:p>
        </p:txBody>
      </p:sp>
      <p:pic>
        <p:nvPicPr>
          <p:cNvPr id="4" name="Recorded Sound">
            <a:hlinkClick r:id="" action="ppaction://media"/>
          </p:cNvPr>
          <p:cNvPicPr>
            <a:picLocks noChangeAspect="1"/>
          </p:cNvPicPr>
          <p:nvPr>
            <a:audioFile r:link="rId1"/>
            <p:extLst>
              <p:ext uri="{DAA4B4D4-6D71-4841-9C94-3DE7FCFB9230}">
                <p14:media xmlns:p14="http://schemas.microsoft.com/office/powerpoint/2010/main" xmlns:p="http://schemas.openxmlformats.org/presentationml/2006/main" xmlns:r="http://schemas.openxmlformats.org/officeDocument/2006/relationships" xmlns:a="http://schemas.openxmlformats.org/drawingml/2006/main" xmlns="" r:embed="rId4"/>
              </p:ext>
            </p:extLst>
          </p:nvPr>
        </p:nvPicPr>
        <p:blipFill>
          <a:blip r:embed="rId5"/>
          <a:stretch>
            <a:fillRect/>
          </a:stretch>
        </p:blipFill>
        <p:spPr>
          <a:xfrm>
            <a:off x="9316156" y="6248400"/>
            <a:ext cx="609600" cy="609600"/>
          </a:xfrm>
          <a:prstGeom prst="rect">
            <a:avLst/>
          </a:prstGeom>
        </p:spPr>
      </p:pic>
      <p:pic>
        <p:nvPicPr>
          <p:cNvPr id="6" name="Picture 5"/>
          <p:cNvPicPr>
            <a:picLocks noChangeAspect="1"/>
          </p:cNvPicPr>
          <p:nvPr/>
        </p:nvPicPr>
        <p:blipFill>
          <a:blip r:embed="rId6"/>
          <a:srcRect r="49970"/>
          <a:stretch>
            <a:fillRect/>
          </a:stretch>
        </p:blipFill>
        <p:spPr>
          <a:xfrm>
            <a:off x="903107" y="1475304"/>
            <a:ext cx="7196670" cy="499473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89376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44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theme/theme1.xml><?xml version="1.0" encoding="utf-8"?>
<a:theme xmlns:a="http://schemas.openxmlformats.org/drawingml/2006/main" name="Office Them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TotalTime>
  <Words>206</Words>
  <Application>Microsoft Macintosh PowerPoint</Application>
  <PresentationFormat>On-screen Show (4:3)</PresentationFormat>
  <Paragraphs>12</Paragraphs>
  <Slides>4</Slides>
  <Notes>4</Notes>
  <HiddenSlides>0</HiddenSlides>
  <MMClips>4</MMClips>
  <ScaleCrop>false</ScaleCrop>
  <HeadingPairs>
    <vt:vector size="4" baseType="variant">
      <vt:variant>
        <vt:lpstr>Design Template</vt:lpstr>
      </vt:variant>
      <vt:variant>
        <vt:i4>1</vt:i4>
      </vt:variant>
      <vt:variant>
        <vt:lpstr>Slide Titles</vt:lpstr>
      </vt:variant>
      <vt:variant>
        <vt:i4>4</vt:i4>
      </vt:variant>
    </vt:vector>
  </HeadingPairs>
  <TitlesOfParts>
    <vt:vector size="5" baseType="lpstr">
      <vt:lpstr>Office Theme</vt:lpstr>
      <vt:lpstr>Slide 1</vt:lpstr>
      <vt:lpstr>Slide 2</vt:lpstr>
      <vt:lpstr>Slide 3</vt:lpstr>
      <vt:lpstr>There will be other teachers helping out in library.  So you can ask them for help too.</vt:lpstr>
    </vt:vector>
  </TitlesOfParts>
  <Company>Palmyra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Student</cp:lastModifiedBy>
  <cp:revision>1</cp:revision>
  <dcterms:created xsi:type="dcterms:W3CDTF">2013-04-10T12:35:32Z</dcterms:created>
  <dcterms:modified xsi:type="dcterms:W3CDTF">2013-04-10T12:46:32Z</dcterms:modified>
</cp:coreProperties>
</file>