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media/audio4.bin" ContentType="audio/unknown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media/audio2.bin" ContentType="audio/unknown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media/audio3.bin" ContentType="audio/unknown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media/audio1.bin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81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24438B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598" autoAdjust="0"/>
    <p:restoredTop sz="94609" autoAdjust="0"/>
  </p:normalViewPr>
  <p:slideViewPr>
    <p:cSldViewPr snapToGrid="0" snapToObjects="1">
      <p:cViewPr varScale="1">
        <p:scale>
          <a:sx n="96" d="100"/>
          <a:sy n="96" d="100"/>
        </p:scale>
        <p:origin x="-704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6C7968-BE5E-9540-99FA-E45B3BC091E9}" type="datetimeFigureOut">
              <a:rPr lang="en-US" smtClean="0"/>
              <a:pPr/>
              <a:t>4/10/13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D90CCF-9AF0-DF4A-98B1-E6D8FDB8B56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69227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Hello. I am Lucia.</a:t>
            </a:r>
            <a:r>
              <a:rPr lang="en-US" baseline="0" dirty="0" smtClean="0"/>
              <a:t>  Let me tell you about our school cafeteria.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D90CCF-9AF0-DF4A-98B1-E6D8FDB8B562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D90CCF-9AF0-DF4A-98B1-E6D8FDB8B562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ok if you don’t come to bay lunch</a:t>
            </a:r>
            <a:r>
              <a:rPr lang="en-US" baseline="0" dirty="0" smtClean="0"/>
              <a:t> because when is time for lunch everybody want to get lunch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D90CCF-9AF0-DF4A-98B1-E6D8FDB8B562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</a:t>
            </a:r>
            <a:r>
              <a:rPr lang="en-US" baseline="0" dirty="0" smtClean="0"/>
              <a:t> easy to seat whatever you want to seat but is only in the morning because when is time for lunch is not easy because everyone want to get a seat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D90CCF-9AF0-DF4A-98B1-E6D8FDB8B562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4049-B91E-B042-B7E1-32DD1CB82D3C}" type="datetimeFigureOut">
              <a:rPr lang="en-US" smtClean="0"/>
              <a:pPr/>
              <a:t>4/10/13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4049-B91E-B042-B7E1-32DD1CB82D3C}" type="datetimeFigureOut">
              <a:rPr lang="en-US" smtClean="0"/>
              <a:pPr/>
              <a:t>4/10/13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4D74-88BF-FA4C-9870-A69EA51084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4049-B91E-B042-B7E1-32DD1CB82D3C}" type="datetimeFigureOut">
              <a:rPr lang="en-US" smtClean="0"/>
              <a:pPr/>
              <a:t>4/10/13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4D74-88BF-FA4C-9870-A69EA51084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4049-B91E-B042-B7E1-32DD1CB82D3C}" type="datetimeFigureOut">
              <a:rPr lang="en-US" smtClean="0"/>
              <a:pPr/>
              <a:t>4/10/13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4D74-88BF-FA4C-9870-A69EA51084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4049-B91E-B042-B7E1-32DD1CB82D3C}" type="datetimeFigureOut">
              <a:rPr lang="en-US" smtClean="0"/>
              <a:pPr/>
              <a:t>4/10/13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7B84D74-88BF-FA4C-9870-A69EA51084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4049-B91E-B042-B7E1-32DD1CB82D3C}" type="datetimeFigureOut">
              <a:rPr lang="en-US" smtClean="0"/>
              <a:pPr/>
              <a:t>4/10/13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4D74-88BF-FA4C-9870-A69EA51084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4049-B91E-B042-B7E1-32DD1CB82D3C}" type="datetimeFigureOut">
              <a:rPr lang="en-US" smtClean="0"/>
              <a:pPr/>
              <a:t>4/10/13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4D74-88BF-FA4C-9870-A69EA51084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4049-B91E-B042-B7E1-32DD1CB82D3C}" type="datetimeFigureOut">
              <a:rPr lang="en-US" smtClean="0"/>
              <a:pPr/>
              <a:t>4/10/13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4D74-88BF-FA4C-9870-A69EA51084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4049-B91E-B042-B7E1-32DD1CB82D3C}" type="datetimeFigureOut">
              <a:rPr lang="en-US" smtClean="0"/>
              <a:pPr/>
              <a:t>4/10/13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4D74-88BF-FA4C-9870-A69EA51084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4049-B91E-B042-B7E1-32DD1CB82D3C}" type="datetimeFigureOut">
              <a:rPr lang="en-US" smtClean="0"/>
              <a:pPr/>
              <a:t>4/10/13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4049-B91E-B042-B7E1-32DD1CB82D3C}" type="datetimeFigureOut">
              <a:rPr lang="en-US" smtClean="0"/>
              <a:pPr/>
              <a:t>4/10/13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84D74-88BF-FA4C-9870-A69EA51084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2C04049-B91E-B042-B7E1-32DD1CB82D3C}" type="datetimeFigureOut">
              <a:rPr lang="en-US" smtClean="0"/>
              <a:pPr/>
              <a:t>4/10/13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7B84D74-88BF-FA4C-9870-A69EA51084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2.jpeg"/><Relationship Id="rId5" Type="http://schemas.openxmlformats.org/officeDocument/2006/relationships/image" Target="../media/image3.png"/><Relationship Id="rId1" Type="http://schemas.openxmlformats.org/officeDocument/2006/relationships/audio" Target="../media/audio1.bin"/><Relationship Id="rId2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image" Target="../media/image4.jpeg"/><Relationship Id="rId5" Type="http://schemas.openxmlformats.org/officeDocument/2006/relationships/image" Target="../media/image3.png"/><Relationship Id="rId1" Type="http://schemas.openxmlformats.org/officeDocument/2006/relationships/audio" Target="../media/audio2.bin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image" Target="../media/image5.jpeg"/><Relationship Id="rId5" Type="http://schemas.openxmlformats.org/officeDocument/2006/relationships/image" Target="../media/image3.png"/><Relationship Id="rId1" Type="http://schemas.openxmlformats.org/officeDocument/2006/relationships/audio" Target="../media/audio3.bin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6.jpeg"/><Relationship Id="rId5" Type="http://schemas.openxmlformats.org/officeDocument/2006/relationships/image" Target="../media/image3.png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hoto on 4-8-13 at 8.41 A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6183"/>
            <a:ext cx="9144000" cy="63751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Cafeteria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Lucia, Jemi, Shivani </a:t>
            </a:r>
          </a:p>
          <a:p>
            <a:r>
              <a:rPr lang="en-US" dirty="0" smtClean="0"/>
              <a:t>E.S..L</a:t>
            </a:r>
          </a:p>
          <a:p>
            <a:r>
              <a:rPr lang="en-US" dirty="0" smtClean="0"/>
              <a:t>4/8/2013</a:t>
            </a:r>
            <a:endParaRPr lang="en-US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8369055" y="6400030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Cafeteria</a:t>
            </a:r>
            <a:endParaRPr lang="en-US" dirty="0"/>
          </a:p>
        </p:txBody>
      </p:sp>
      <p:pic>
        <p:nvPicPr>
          <p:cNvPr id="4" name="Content Placeholder 3" descr="Photo on 4-8-13 at 8.44 AM.jpg"/>
          <p:cNvPicPr>
            <a:picLocks noGrp="1" noChangeAspect="1"/>
          </p:cNvPicPr>
          <p:nvPr>
            <p:ph idx="1"/>
          </p:nvPr>
        </p:nvPicPr>
        <p:blipFill>
          <a:blip r:embed="rId4"/>
          <a:srcRect l="-10610" r="-10610"/>
          <a:stretch>
            <a:fillRect/>
          </a:stretch>
        </p:blipFill>
        <p:spPr>
          <a:xfrm>
            <a:off x="-1098438" y="0"/>
            <a:ext cx="11177388" cy="6858000"/>
          </a:xfrm>
        </p:spPr>
      </p:pic>
      <p:sp>
        <p:nvSpPr>
          <p:cNvPr id="5" name="TextBox 4"/>
          <p:cNvSpPr txBox="1"/>
          <p:nvPr/>
        </p:nvSpPr>
        <p:spPr>
          <a:xfrm>
            <a:off x="3070094" y="572227"/>
            <a:ext cx="36980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543466"/>
                </a:solidFill>
                <a:effectLst>
                  <a:glow rad="101600">
                    <a:schemeClr val="accent6">
                      <a:lumMod val="60000"/>
                      <a:lumOff val="40000"/>
                      <a:alpha val="75000"/>
                    </a:schemeClr>
                  </a:glow>
                </a:effectLst>
              </a:rPr>
              <a:t>You can come to the cafeteria in the morning for breakfast.</a:t>
            </a:r>
          </a:p>
          <a:p>
            <a:endParaRPr lang="en-US" sz="2000" b="1" dirty="0" smtClean="0">
              <a:solidFill>
                <a:srgbClr val="543466"/>
              </a:solidFill>
              <a:effectLst>
                <a:glow rad="101600">
                  <a:schemeClr val="accent6">
                    <a:lumMod val="60000"/>
                    <a:lumOff val="40000"/>
                    <a:alpha val="75000"/>
                  </a:schemeClr>
                </a:glow>
              </a:effectLst>
            </a:endParaRPr>
          </a:p>
          <a:p>
            <a:r>
              <a:rPr lang="en-US" sz="2000" b="1" dirty="0" smtClean="0">
                <a:solidFill>
                  <a:srgbClr val="543466"/>
                </a:solidFill>
                <a:effectLst>
                  <a:glow rad="101600">
                    <a:schemeClr val="accent6">
                      <a:lumMod val="60000"/>
                      <a:lumOff val="40000"/>
                      <a:alpha val="75000"/>
                    </a:schemeClr>
                  </a:glow>
                </a:effectLst>
              </a:rPr>
              <a:t>You come to the cafeteria when it is time for lunch.</a:t>
            </a:r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7924867" y="6290579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Photo on 4-8-13 at 8.44 AM #2.jpg"/>
          <p:cNvPicPr>
            <a:picLocks noGrp="1" noChangeAspect="1"/>
          </p:cNvPicPr>
          <p:nvPr>
            <p:ph idx="1"/>
          </p:nvPr>
        </p:nvPicPr>
        <p:blipFill>
          <a:blip r:embed="rId4"/>
          <a:srcRect l="-10610" r="-10610"/>
          <a:stretch>
            <a:fillRect/>
          </a:stretch>
        </p:blipFill>
        <p:spPr>
          <a:xfrm>
            <a:off x="-826120" y="274638"/>
            <a:ext cx="10977738" cy="6037333"/>
          </a:xfrm>
        </p:spPr>
      </p:pic>
      <p:sp>
        <p:nvSpPr>
          <p:cNvPr id="5" name="TextBox 4"/>
          <p:cNvSpPr txBox="1"/>
          <p:nvPr/>
        </p:nvSpPr>
        <p:spPr>
          <a:xfrm>
            <a:off x="2065337" y="755918"/>
            <a:ext cx="3279420" cy="2246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6350"/>
            </a:sp3d>
          </a:bodyPr>
          <a:lstStyle/>
          <a:p>
            <a:r>
              <a:rPr lang="en-US" sz="2000" b="1" dirty="0" smtClean="0">
                <a:solidFill>
                  <a:srgbClr val="24438B"/>
                </a:solidFill>
                <a:effectLst>
                  <a:glow rad="101600">
                    <a:schemeClr val="accent6">
                      <a:lumMod val="60000"/>
                      <a:lumOff val="40000"/>
                      <a:alpha val="75000"/>
                    </a:schemeClr>
                  </a:glow>
                </a:effectLst>
              </a:rPr>
              <a:t>When you get lunch, you need to pay here.</a:t>
            </a:r>
          </a:p>
          <a:p>
            <a:endParaRPr lang="en-US" sz="2000" b="1" dirty="0" smtClean="0">
              <a:solidFill>
                <a:srgbClr val="24438B"/>
              </a:solidFill>
              <a:effectLst>
                <a:glow rad="101600">
                  <a:schemeClr val="accent6">
                    <a:lumMod val="60000"/>
                    <a:lumOff val="40000"/>
                    <a:alpha val="75000"/>
                  </a:schemeClr>
                </a:glow>
              </a:effectLst>
            </a:endParaRPr>
          </a:p>
          <a:p>
            <a:r>
              <a:rPr lang="en-US" sz="2000" b="1" dirty="0" smtClean="0">
                <a:solidFill>
                  <a:srgbClr val="24438B"/>
                </a:solidFill>
                <a:effectLst>
                  <a:glow rad="101600">
                    <a:schemeClr val="accent6">
                      <a:lumMod val="60000"/>
                      <a:lumOff val="40000"/>
                      <a:alpha val="75000"/>
                    </a:schemeClr>
                  </a:glow>
                </a:effectLst>
              </a:rPr>
              <a:t>You can pay with money, or you can type your student number to pay later.  </a:t>
            </a:r>
            <a:endParaRPr lang="en-US" sz="2000" b="1" dirty="0">
              <a:solidFill>
                <a:srgbClr val="24438B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5870217" y="274638"/>
            <a:ext cx="720255" cy="2043463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543466"/>
                </a:solidFill>
                <a:effectLst>
                  <a:glow rad="101600">
                    <a:schemeClr val="accent6">
                      <a:lumMod val="60000"/>
                      <a:lumOff val="40000"/>
                      <a:alpha val="75000"/>
                    </a:schemeClr>
                  </a:glow>
                </a:effectLst>
              </a:rPr>
              <a:t>Pay</a:t>
            </a:r>
          </a:p>
          <a:p>
            <a:pPr algn="ctr"/>
            <a:r>
              <a:rPr lang="en-US" b="1" dirty="0" smtClean="0">
                <a:solidFill>
                  <a:srgbClr val="543466"/>
                </a:solidFill>
                <a:effectLst>
                  <a:glow rad="101600">
                    <a:schemeClr val="accent6">
                      <a:lumMod val="60000"/>
                      <a:lumOff val="40000"/>
                      <a:alpha val="75000"/>
                    </a:schemeClr>
                  </a:glow>
                </a:effectLst>
              </a:rPr>
              <a:t>here</a:t>
            </a:r>
            <a:endParaRPr lang="en-US" dirty="0"/>
          </a:p>
        </p:txBody>
      </p: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8545512" y="6311971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oto on 4-8-13 at 8.44 AM #3.jpg"/>
          <p:cNvPicPr>
            <a:picLocks noGrp="1" noChangeAspect="1"/>
          </p:cNvPicPr>
          <p:nvPr>
            <p:ph idx="1"/>
          </p:nvPr>
        </p:nvPicPr>
        <p:blipFill>
          <a:blip r:embed="rId4"/>
          <a:srcRect l="-8260" r="-8260"/>
          <a:stretch>
            <a:fillRect/>
          </a:stretch>
        </p:blipFill>
        <p:spPr>
          <a:xfrm>
            <a:off x="-863354" y="0"/>
            <a:ext cx="10701394" cy="6123575"/>
          </a:xfrm>
        </p:spPr>
      </p:pic>
      <p:sp>
        <p:nvSpPr>
          <p:cNvPr id="5" name="TextBox 4"/>
          <p:cNvSpPr txBox="1"/>
          <p:nvPr/>
        </p:nvSpPr>
        <p:spPr>
          <a:xfrm>
            <a:off x="2386301" y="408994"/>
            <a:ext cx="51214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543466"/>
                </a:solidFill>
                <a:effectLst>
                  <a:glow rad="190500">
                    <a:schemeClr val="accent6">
                      <a:lumMod val="60000"/>
                      <a:lumOff val="40000"/>
                      <a:alpha val="75000"/>
                    </a:schemeClr>
                  </a:glow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rPr>
              <a:t>You can sit wherever you want to sit at breakfast and lunch.</a:t>
            </a:r>
          </a:p>
          <a:p>
            <a:endParaRPr lang="en-US" sz="2400" b="1" dirty="0" smtClean="0">
              <a:solidFill>
                <a:srgbClr val="543466"/>
              </a:solidFill>
              <a:effectLst>
                <a:glow rad="190500">
                  <a:schemeClr val="accent6">
                    <a:lumMod val="60000"/>
                    <a:lumOff val="40000"/>
                    <a:alpha val="75000"/>
                  </a:schemeClr>
                </a:glow>
                <a:outerShdw blurRad="50800" dist="38100" dir="2700000" algn="tl" rotWithShape="0">
                  <a:schemeClr val="bg1">
                    <a:alpha val="43000"/>
                  </a:schemeClr>
                </a:outerShdw>
              </a:effectLst>
            </a:endParaRPr>
          </a:p>
          <a:p>
            <a:r>
              <a:rPr lang="en-US" sz="2400" b="1" dirty="0" smtClean="0">
                <a:solidFill>
                  <a:srgbClr val="543466"/>
                </a:solidFill>
                <a:effectLst>
                  <a:glow rad="190500">
                    <a:schemeClr val="accent6">
                      <a:lumMod val="60000"/>
                      <a:lumOff val="40000"/>
                      <a:alpha val="75000"/>
                    </a:schemeClr>
                  </a:glow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rPr>
              <a:t>In the morning, you can sit in the cafeteria before school starts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effectLst>
                  <a:glow rad="190500">
                    <a:schemeClr val="accent6">
                      <a:lumMod val="60000"/>
                      <a:lumOff val="40000"/>
                      <a:alpha val="75000"/>
                    </a:schemeClr>
                  </a:glow>
                  <a:outerShdw blurRad="50800" dist="38100" dir="2700000" algn="tl" rotWithShape="0">
                    <a:schemeClr val="accent6">
                      <a:lumMod val="60000"/>
                      <a:lumOff val="40000"/>
                      <a:alpha val="43000"/>
                    </a:schemeClr>
                  </a:outerShdw>
                </a:effectLst>
              </a:rPr>
              <a:t>.</a:t>
            </a:r>
          </a:p>
          <a:p>
            <a:endParaRPr lang="en-US" sz="2400" b="1" dirty="0" smtClean="0">
              <a:solidFill>
                <a:srgbClr val="000000"/>
              </a:solidFill>
            </a:endParaRPr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8429573" y="6123575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ヒラギノ丸ゴ Pro W4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ＭＳ 明朝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Apex.thmx</Template>
  <TotalTime>188</TotalTime>
  <Words>167</Words>
  <Application>Microsoft Macintosh PowerPoint</Application>
  <PresentationFormat>On-screen Show (4:3)</PresentationFormat>
  <Paragraphs>23</Paragraphs>
  <Slides>4</Slides>
  <Notes>4</Notes>
  <HiddenSlides>0</HiddenSlides>
  <MMClips>4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Apex</vt:lpstr>
      <vt:lpstr>Cafeteria </vt:lpstr>
      <vt:lpstr>Cafeteria</vt:lpstr>
      <vt:lpstr>Slide 3</vt:lpstr>
      <vt:lpstr>Slide 4</vt:lpstr>
    </vt:vector>
  </TitlesOfParts>
  <Company>Palmyra Area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Student</dc:creator>
  <cp:lastModifiedBy>PA Department of Education Classrooms for the Future</cp:lastModifiedBy>
  <cp:revision>10</cp:revision>
  <dcterms:created xsi:type="dcterms:W3CDTF">2013-04-10T18:59:25Z</dcterms:created>
  <dcterms:modified xsi:type="dcterms:W3CDTF">2013-04-10T19:04:35Z</dcterms:modified>
</cp:coreProperties>
</file>