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ppt/media/audio1.bin" ContentType="audio/unknown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9366D-1194-8D43-AA30-20385722B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E2DC2-A2F7-6F43-867F-FAA570EDD7F5}" type="datetimeFigureOut">
              <a:rPr lang="en-US" smtClean="0"/>
              <a:pPr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audio" Target="../media/audio1.bin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School’s Rules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Chan, </a:t>
            </a:r>
            <a:r>
              <a:rPr lang="en-US" dirty="0" err="1" smtClean="0"/>
              <a:t>Euris</a:t>
            </a:r>
            <a:r>
              <a:rPr lang="en-US" dirty="0" smtClean="0"/>
              <a:t>, </a:t>
            </a:r>
            <a:r>
              <a:rPr lang="en-US" dirty="0" err="1" smtClean="0"/>
              <a:t>Kristian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get into a physical fight in school property, you will get an OSS(Out School Suspension) or Expelled</a:t>
            </a:r>
          </a:p>
          <a:p>
            <a:r>
              <a:rPr lang="en-US" dirty="0" smtClean="0"/>
              <a:t>Any inappropriate language, you will get a School Detention or an ISS(In </a:t>
            </a:r>
            <a:r>
              <a:rPr lang="en-US" dirty="0"/>
              <a:t>School Suspension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8713" y="4788930"/>
            <a:ext cx="2525917" cy="1995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820333" y="4506355"/>
            <a:ext cx="282575" cy="282575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291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11</TotalTime>
  <Words>51</Words>
  <Application>Microsoft Macintosh PowerPoint</Application>
  <PresentationFormat>On-screen Show (4:3)</PresentationFormat>
  <Paragraphs>6</Paragraphs>
  <Slides>2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Folio</vt:lpstr>
      <vt:lpstr>School’s Rules</vt:lpstr>
      <vt:lpstr>Discipline</vt:lpstr>
    </vt:vector>
  </TitlesOfParts>
  <Company>Palmyra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</dc:title>
  <dc:creator>Student</dc:creator>
  <cp:lastModifiedBy>PA Department of Education Classrooms for the Future</cp:lastModifiedBy>
  <cp:revision>5</cp:revision>
  <dcterms:created xsi:type="dcterms:W3CDTF">2013-04-11T12:19:34Z</dcterms:created>
  <dcterms:modified xsi:type="dcterms:W3CDTF">2013-04-11T12:22:55Z</dcterms:modified>
</cp:coreProperties>
</file>