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3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562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737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898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122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929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003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413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601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575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639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272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85617-0219-4C04-A845-BBB09B219BAE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CF462-DA2F-4C61-9FFE-EE3D9FB88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917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student/Desktop/VID00003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School’s Lunch</a:t>
            </a:r>
            <a:endParaRPr lang="en-US" sz="72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By: Chan, </a:t>
            </a:r>
            <a:r>
              <a:rPr lang="en-US" sz="44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Kristian</a:t>
            </a:r>
            <a:r>
              <a:rPr lang="en-US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sz="44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Euris</a:t>
            </a:r>
            <a:endParaRPr lang="en-US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4233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Lunch’s Time</a:t>
            </a:r>
            <a:endParaRPr lang="en-US" sz="7200" dirty="0">
              <a:ln w="18415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If you have first lunch, you will go to the cafeteria at 10:32</a:t>
            </a:r>
          </a:p>
          <a:p>
            <a:r>
              <a:rPr lang="en-US" sz="4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Second Lunch at 11:06</a:t>
            </a:r>
          </a:p>
          <a:p>
            <a:r>
              <a:rPr lang="en-US" sz="4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Third Lunch at 11:40</a:t>
            </a:r>
            <a:endParaRPr lang="en-US" sz="4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726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Important Information</a:t>
            </a:r>
            <a:endParaRPr lang="en-US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Meal Cost $2.00</a:t>
            </a:r>
          </a:p>
          <a:p>
            <a:pPr lvl="1"/>
            <a:r>
              <a:rPr lang="en-US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can get like hamburgers, pizzas, soup, and etc.</a:t>
            </a:r>
          </a:p>
          <a:p>
            <a:pPr lvl="1"/>
            <a:r>
              <a:rPr lang="en-US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Then you can get a fruits or vegetables and that is a meal</a:t>
            </a:r>
          </a:p>
          <a:p>
            <a:pPr lvl="1"/>
            <a:r>
              <a:rPr lang="en-US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 you don’t get each of those things, it will not charge as a meal and they will charge you extra </a:t>
            </a:r>
            <a:endParaRPr lang="en-US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202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781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More Important Information About Lunch</a:t>
            </a:r>
            <a:endParaRPr lang="en-US" dirty="0">
              <a:ln w="18415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 you have free lunch, you will need your ID number (you can get it at the library or guidance).</a:t>
            </a:r>
          </a:p>
          <a:p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BUT</a:t>
            </a:r>
          </a:p>
          <a:p>
            <a:pPr lvl="1"/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 you don’t have free lunch, you still need to know your ID number because if your parents pay the money online, you will need the ID number to access it.</a:t>
            </a:r>
            <a:endParaRPr lang="en-US" dirty="0">
              <a:ln w="18415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002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685800"/>
            <a:ext cx="548640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Euris</a:t>
            </a:r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Cruz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VID00003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71801" y="2185988"/>
            <a:ext cx="2362200" cy="13287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53439" y="3962400"/>
            <a:ext cx="2217224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Enjoy</a:t>
            </a:r>
            <a:endParaRPr 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162</Words>
  <Application>Microsoft Macintosh PowerPoint</Application>
  <PresentationFormat>On-screen Show (4:3)</PresentationFormat>
  <Paragraphs>17</Paragraphs>
  <Slides>5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School’s Lunch</vt:lpstr>
      <vt:lpstr>Lunch’s Time</vt:lpstr>
      <vt:lpstr>Important Information</vt:lpstr>
      <vt:lpstr>More Important Information About Lunch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School’s Lunch</dc:title>
  <dc:creator>Personal</dc:creator>
  <cp:lastModifiedBy>Student</cp:lastModifiedBy>
  <cp:revision>4</cp:revision>
  <dcterms:created xsi:type="dcterms:W3CDTF">2013-04-10T12:52:20Z</dcterms:created>
  <dcterms:modified xsi:type="dcterms:W3CDTF">2013-04-10T12:56:11Z</dcterms:modified>
</cp:coreProperties>
</file>