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3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A9D6-997B-4D82-A0A3-4C77F7327AB5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0714-F83E-4A36-A8EF-6ACF5ACC9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4065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A9D6-997B-4D82-A0A3-4C77F7327AB5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0714-F83E-4A36-A8EF-6ACF5ACC9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38941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A9D6-997B-4D82-A0A3-4C77F7327AB5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0714-F83E-4A36-A8EF-6ACF5ACC9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68433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A9D6-997B-4D82-A0A3-4C77F7327AB5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0714-F83E-4A36-A8EF-6ACF5ACC9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44628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A9D6-997B-4D82-A0A3-4C77F7327AB5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0714-F83E-4A36-A8EF-6ACF5ACC9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3703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A9D6-997B-4D82-A0A3-4C77F7327AB5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0714-F83E-4A36-A8EF-6ACF5ACC9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981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A9D6-997B-4D82-A0A3-4C77F7327AB5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0714-F83E-4A36-A8EF-6ACF5ACC9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5509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A9D6-997B-4D82-A0A3-4C77F7327AB5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0714-F83E-4A36-A8EF-6ACF5ACC9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29771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A9D6-997B-4D82-A0A3-4C77F7327AB5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0714-F83E-4A36-A8EF-6ACF5ACC9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30735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A9D6-997B-4D82-A0A3-4C77F7327AB5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0714-F83E-4A36-A8EF-6ACF5ACC9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8015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A9D6-997B-4D82-A0A3-4C77F7327AB5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0714-F83E-4A36-A8EF-6ACF5ACC9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08741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EA9D6-997B-4D82-A0A3-4C77F7327AB5}" type="datetimeFigureOut">
              <a:rPr lang="en-US" smtClean="0"/>
              <a:pPr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80714-F83E-4A36-A8EF-6ACF5ACC9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2876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hyperlink" Target="http://www.pasd.us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162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School’s Websites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By: Chan, </a:t>
            </a:r>
            <a:r>
              <a:rPr lang="en-US" sz="4000" dirty="0" err="1" smtClean="0">
                <a:solidFill>
                  <a:srgbClr val="000000"/>
                </a:solidFill>
              </a:rPr>
              <a:t>Kristian</a:t>
            </a:r>
            <a:r>
              <a:rPr lang="en-US" sz="4000" dirty="0" smtClean="0">
                <a:solidFill>
                  <a:srgbClr val="000000"/>
                </a:solidFill>
              </a:rPr>
              <a:t>, </a:t>
            </a:r>
            <a:r>
              <a:rPr lang="en-US" sz="4000" dirty="0" err="1" smtClean="0">
                <a:solidFill>
                  <a:srgbClr val="000000"/>
                </a:solidFill>
              </a:rPr>
              <a:t>Euris</a:t>
            </a:r>
            <a:endParaRPr lang="en-US" sz="4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02567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4-10 at 8.12.1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Main Website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905001"/>
            <a:ext cx="5105400" cy="2362200"/>
          </a:xfrm>
        </p:spPr>
        <p:txBody>
          <a:bodyPr>
            <a:normAutofit fontScale="77500" lnSpcReduction="20000"/>
          </a:bodyPr>
          <a:lstStyle/>
          <a:p>
            <a:r>
              <a:rPr lang="en-US" sz="5400" dirty="0" smtClean="0">
                <a:solidFill>
                  <a:srgbClr val="000000"/>
                </a:solidFill>
                <a:hlinkClick r:id="rId3"/>
              </a:rPr>
              <a:t>www.pasd.us</a:t>
            </a:r>
            <a:endParaRPr lang="en-US" sz="5400" dirty="0" smtClean="0">
              <a:solidFill>
                <a:srgbClr val="000000"/>
              </a:solidFill>
            </a:endParaRPr>
          </a:p>
          <a:p>
            <a:pPr lvl="1"/>
            <a:r>
              <a:rPr lang="en-US" sz="4000" dirty="0" smtClean="0">
                <a:solidFill>
                  <a:srgbClr val="FFFF00"/>
                </a:solidFill>
              </a:rPr>
              <a:t>It has all the information about Palmyra Area High School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52227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04-10 at 8.16.03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3429000"/>
            <a:ext cx="6096000" cy="2544763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tx1"/>
              </a:buClr>
            </a:pPr>
            <a:r>
              <a:rPr lang="en-US" sz="5189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Moodle</a:t>
            </a:r>
          </a:p>
          <a:p>
            <a:pPr lvl="1">
              <a:buClr>
                <a:schemeClr val="tx1"/>
              </a:buClr>
            </a:pP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It has your teachers information</a:t>
            </a:r>
          </a:p>
          <a:p>
            <a:pPr lvl="1">
              <a:buClr>
                <a:schemeClr val="tx1"/>
              </a:buClr>
            </a:pP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It has Classwork and homework if you needed to make up for</a:t>
            </a:r>
          </a:p>
          <a:p>
            <a:pPr lvl="1">
              <a:buClr>
                <a:schemeClr val="tx1"/>
              </a:buClr>
            </a:pP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And information about your tests, quiz, and projects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56675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School</a:t>
            </a:r>
            <a:endParaRPr lang="en-US" dirty="0"/>
          </a:p>
        </p:txBody>
      </p:sp>
      <p:pic>
        <p:nvPicPr>
          <p:cNvPr id="4" name="Picture 3" descr="Screen Shot 2013-04-10 at 8.25.2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7400" y="2057400"/>
            <a:ext cx="2971800" cy="4114800"/>
          </a:xfrm>
        </p:spPr>
        <p:txBody>
          <a:bodyPr>
            <a:normAutofit fontScale="85000" lnSpcReduction="20000"/>
          </a:bodyPr>
          <a:lstStyle/>
          <a:p>
            <a:r>
              <a:rPr lang="en-US" sz="3600" dirty="0" smtClean="0"/>
              <a:t>Power School</a:t>
            </a:r>
          </a:p>
          <a:p>
            <a:pPr lvl="1"/>
            <a:r>
              <a:rPr lang="en-US" sz="3600" dirty="0" smtClean="0"/>
              <a:t>It is for you and your parents to check your grades in each</a:t>
            </a:r>
          </a:p>
          <a:p>
            <a:pPr lvl="1"/>
            <a:r>
              <a:rPr lang="en-US" sz="3600" dirty="0" smtClean="0"/>
              <a:t> school absence </a:t>
            </a:r>
            <a:r>
              <a:rPr lang="en-US" sz="3600" dirty="0" err="1" smtClean="0"/>
              <a:t>tardies</a:t>
            </a:r>
            <a:endParaRPr lang="en-US" sz="36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76236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4-10 at 8.28.1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2286000"/>
            <a:ext cx="4495800" cy="944562"/>
          </a:xfrm>
        </p:spPr>
        <p:txBody>
          <a:bodyPr/>
          <a:lstStyle/>
          <a:p>
            <a:r>
              <a:rPr lang="en-US" dirty="0" smtClean="0"/>
              <a:t>Web Locker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3429000"/>
            <a:ext cx="3657600" cy="26971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Web Locker</a:t>
            </a:r>
          </a:p>
          <a:p>
            <a:pPr lvl="1"/>
            <a:r>
              <a:rPr lang="en-US" dirty="0" smtClean="0"/>
              <a:t>A site for you to save your work online</a:t>
            </a:r>
          </a:p>
          <a:p>
            <a:pPr lvl="2"/>
            <a:r>
              <a:rPr lang="en-US" dirty="0" smtClean="0"/>
              <a:t>Like Video, Microsoft words, PowerPoint, Excel, and etc.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50691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4-10 at 8.31.3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86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0" y="2514600"/>
            <a:ext cx="4114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Palmyra Public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0" y="3810000"/>
            <a:ext cx="3200400" cy="2316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Palmyra Public library</a:t>
            </a:r>
          </a:p>
          <a:p>
            <a:pPr lvl="1"/>
            <a:r>
              <a:rPr lang="en-US" dirty="0" smtClean="0"/>
              <a:t>A site for you to get books to read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40833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990600"/>
            <a:ext cx="79248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You should Check it out because it wil</a:t>
            </a:r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</a:p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Help you with your school year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126</Words>
  <Application>Microsoft Macintosh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School’s Websites</vt:lpstr>
      <vt:lpstr>Main Website</vt:lpstr>
      <vt:lpstr>Slide 3</vt:lpstr>
      <vt:lpstr>Power School</vt:lpstr>
      <vt:lpstr>Web Locker</vt:lpstr>
      <vt:lpstr>Palmyra Public Library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School’s Websites</dc:title>
  <dc:creator>Personal</dc:creator>
  <cp:lastModifiedBy>Student</cp:lastModifiedBy>
  <cp:revision>4</cp:revision>
  <dcterms:created xsi:type="dcterms:W3CDTF">2013-04-10T12:36:27Z</dcterms:created>
  <dcterms:modified xsi:type="dcterms:W3CDTF">2013-04-10T12:40:27Z</dcterms:modified>
</cp:coreProperties>
</file>