
<file path=[Content_Types].xml><?xml version="1.0" encoding="utf-8"?>
<Types xmlns="http://schemas.openxmlformats.org/package/2006/content-types">
  <Override PartName="/ppt/slideLayouts/slideLayout12.xml" ContentType="application/vnd.openxmlformats-officedocument.presentationml.slideLayout+xml"/>
  <Override PartName="/ppt/media/audio1.bin" ContentType="audio/unknown"/>
  <Override PartName="/ppt/slideLayouts/slideLayout6.xml" ContentType="application/vnd.openxmlformats-officedocument.presentationml.slideLayout+xml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media/audio2.bin" ContentType="audio/unknown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88C0-330A-4044-9DFA-F890F1AADFB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4568F-9F8D-564A-9910-E5A46DBA9F84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9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School Rule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Created By:</a:t>
            </a:r>
          </a:p>
          <a:p>
            <a:r>
              <a:rPr lang="en-US" sz="1800" dirty="0" err="1" smtClean="0"/>
              <a:t>Kristian</a:t>
            </a:r>
            <a:r>
              <a:rPr lang="en-US" sz="1800" dirty="0" smtClean="0"/>
              <a:t> Q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Devices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1438837"/>
            <a:ext cx="7770813" cy="4987332"/>
          </a:xfrm>
        </p:spPr>
        <p:txBody>
          <a:bodyPr/>
          <a:lstStyle/>
          <a:p>
            <a:r>
              <a:rPr lang="en-US" dirty="0" smtClean="0"/>
              <a:t> Students can’t have any cell phones in class.</a:t>
            </a:r>
          </a:p>
          <a:p>
            <a:r>
              <a:rPr lang="en-US" dirty="0" smtClean="0"/>
              <a:t> Cell phones should be shut off when you enter the school.</a:t>
            </a:r>
          </a:p>
          <a:p>
            <a:r>
              <a:rPr lang="en-US" dirty="0" smtClean="0"/>
              <a:t>Cell phones should be place in your locker so it wouldn’t distract you while in class.</a:t>
            </a:r>
          </a:p>
          <a:p>
            <a:r>
              <a:rPr lang="en-US" dirty="0" smtClean="0"/>
              <a:t>Teacher will not take charge of your lost belongings.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" name="Picture 7" descr="alienware-cell-pho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928" y="4890910"/>
            <a:ext cx="3621555" cy="1535259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8174038" y="1156262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172</TotalTime>
  <Words>59</Words>
  <Application>Microsoft Macintosh PowerPoint</Application>
  <PresentationFormat>On-screen Show (4:3)</PresentationFormat>
  <Paragraphs>9</Paragraphs>
  <Slides>2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Folio</vt:lpstr>
      <vt:lpstr>School Rule</vt:lpstr>
      <vt:lpstr>Electronic Devices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Items/Money</dc:title>
  <dc:creator>Student</dc:creator>
  <cp:lastModifiedBy>Student</cp:lastModifiedBy>
  <cp:revision>14</cp:revision>
  <dcterms:created xsi:type="dcterms:W3CDTF">2013-04-10T12:30:21Z</dcterms:created>
  <dcterms:modified xsi:type="dcterms:W3CDTF">2013-04-10T12:30:57Z</dcterms:modified>
</cp:coreProperties>
</file>