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audio1.bin" ContentType="audio/unknown"/>
  <Override PartName="/docProps/core.xml" ContentType="application/vnd.openxmlformats-package.core-properties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media/audio2.bin" ContentType="audio/unknown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366D-1194-8D43-AA30-20385722B1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E2DC2-A2F7-6F43-867F-FAA570EDD7F5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Extra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Discipline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get into a physical fight in school property, you will get an OSS(Out School Suspension) or Expelled</a:t>
            </a:r>
          </a:p>
          <a:p>
            <a:r>
              <a:rPr lang="en-US" dirty="0" smtClean="0"/>
              <a:t>Any inappropriate language, you will get a School Detention or an ISS(In </a:t>
            </a:r>
            <a:r>
              <a:rPr lang="en-US" dirty="0"/>
              <a:t>School Suspension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8713" y="4788930"/>
            <a:ext cx="2525917" cy="19950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/>
          <a:stretch>
            <a:fillRect/>
          </a:stretch>
        </p:blipFill>
        <p:spPr>
          <a:xfrm>
            <a:off x="1820333" y="4506355"/>
            <a:ext cx="282575" cy="282575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291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Large Amounts of Money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38836"/>
            <a:ext cx="7770813" cy="4428564"/>
          </a:xfrm>
        </p:spPr>
        <p:txBody>
          <a:bodyPr/>
          <a:lstStyle/>
          <a:p>
            <a:r>
              <a:rPr lang="en-US" dirty="0" smtClean="0"/>
              <a:t> Students cannot bring large amounts of money to school.</a:t>
            </a:r>
          </a:p>
          <a:p>
            <a:r>
              <a:rPr lang="en-US" dirty="0" smtClean="0"/>
              <a:t>If teachers find out they will send you to the office and a phone call home. </a:t>
            </a:r>
          </a:p>
          <a:p>
            <a:r>
              <a:rPr lang="en-US" dirty="0" smtClean="0"/>
              <a:t> It’s at your risk if you lose it you probably never find it. </a:t>
            </a: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250" y="4152982"/>
            <a:ext cx="3200400" cy="2197017"/>
          </a:xfrm>
          <a:prstGeom prst="rect">
            <a:avLst/>
          </a:prstGeom>
        </p:spPr>
      </p:pic>
      <p:pic>
        <p:nvPicPr>
          <p:cNvPr id="6" name="Picture 5" descr="7298-best-review-top-7-make-money-onlin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8953" y="4152981"/>
            <a:ext cx="3136858" cy="2197017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430713" y="3287713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6</TotalTime>
  <Words>90</Words>
  <Application>Microsoft Macintosh PowerPoint</Application>
  <PresentationFormat>On-screen Show (4:3)</PresentationFormat>
  <Paragraphs>9</Paragraphs>
  <Slides>3</Slides>
  <Notes>0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Folio</vt:lpstr>
      <vt:lpstr>Extra</vt:lpstr>
      <vt:lpstr>Discipline</vt:lpstr>
      <vt:lpstr>Large Amounts of Money</vt:lpstr>
    </vt:vector>
  </TitlesOfParts>
  <Company>Palmyra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Extra</dc:title>
  <dc:creator>Student</dc:creator>
  <cp:lastModifiedBy>Student</cp:lastModifiedBy>
  <cp:revision>3</cp:revision>
  <dcterms:created xsi:type="dcterms:W3CDTF">2013-04-10T12:29:30Z</dcterms:created>
  <dcterms:modified xsi:type="dcterms:W3CDTF">2013-04-10T12:34:21Z</dcterms:modified>
</cp:coreProperties>
</file>